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2" r:id="rId1"/>
  </p:sldMasterIdLst>
  <p:notesMasterIdLst>
    <p:notesMasterId r:id="rId3"/>
  </p:notesMasterIdLst>
  <p:sldIdLst>
    <p:sldId id="268" r:id="rId2"/>
  </p:sldIdLst>
  <p:sldSz cx="6858000" cy="9906000" type="A4"/>
  <p:notesSz cx="6807200" cy="9939338"/>
  <p:defaultTextStyle>
    <a:defPPr>
      <a:defRPr lang="ja-JP"/>
    </a:defPPr>
    <a:lvl1pPr algn="l" rtl="0" eaLnBrk="0" fontAlgn="base" hangingPunct="0">
      <a:spcBef>
        <a:spcPct val="0"/>
      </a:spcBef>
      <a:spcAft>
        <a:spcPct val="0"/>
      </a:spcAft>
      <a:defRPr kumimoji="1" sz="20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0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0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0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0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0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0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0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0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FF8FF"/>
    <a:srgbClr val="EF8B47"/>
    <a:srgbClr val="E1F2FF"/>
    <a:srgbClr val="FFFFCC"/>
    <a:srgbClr val="FFE07D"/>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9" autoAdjust="0"/>
    <p:restoredTop sz="95932" autoAdjust="0"/>
  </p:normalViewPr>
  <p:slideViewPr>
    <p:cSldViewPr>
      <p:cViewPr varScale="1">
        <p:scale>
          <a:sx n="78" d="100"/>
          <a:sy n="78" d="100"/>
        </p:scale>
        <p:origin x="3042" y="9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A4688DB-C236-2031-7DD3-893070C615E1}"/>
              </a:ext>
            </a:extLst>
          </p:cNvPr>
          <p:cNvSpPr>
            <a:spLocks noGrp="1"/>
          </p:cNvSpPr>
          <p:nvPr>
            <p:ph type="hdr" sz="quarter"/>
          </p:nvPr>
        </p:nvSpPr>
        <p:spPr>
          <a:xfrm>
            <a:off x="0" y="0"/>
            <a:ext cx="2949575" cy="496888"/>
          </a:xfrm>
          <a:prstGeom prst="rect">
            <a:avLst/>
          </a:prstGeom>
        </p:spPr>
        <p:txBody>
          <a:bodyPr vert="horz" lIns="91424" tIns="45712" rIns="91424" bIns="45712"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DD75DC18-5436-3AAB-CD8B-E2A0E6F00072}"/>
              </a:ext>
            </a:extLst>
          </p:cNvPr>
          <p:cNvSpPr>
            <a:spLocks noGrp="1"/>
          </p:cNvSpPr>
          <p:nvPr>
            <p:ph type="dt" idx="1"/>
          </p:nvPr>
        </p:nvSpPr>
        <p:spPr>
          <a:xfrm>
            <a:off x="3856038" y="0"/>
            <a:ext cx="2949575" cy="496888"/>
          </a:xfrm>
          <a:prstGeom prst="rect">
            <a:avLst/>
          </a:prstGeom>
        </p:spPr>
        <p:txBody>
          <a:bodyPr vert="horz" lIns="91424" tIns="45712" rIns="91424" bIns="45712" rtlCol="0"/>
          <a:lstStyle>
            <a:lvl1pPr algn="r" eaLnBrk="1" hangingPunct="1">
              <a:defRPr sz="1200">
                <a:latin typeface="Arial" charset="0"/>
                <a:ea typeface="ＭＳ Ｐゴシック" charset="-128"/>
              </a:defRPr>
            </a:lvl1pPr>
          </a:lstStyle>
          <a:p>
            <a:pPr>
              <a:defRPr/>
            </a:pPr>
            <a:fld id="{BFA53EDC-E1E7-4EE6-B271-491209070A3B}" type="datetimeFigureOut">
              <a:rPr lang="ja-JP" altLang="en-US"/>
              <a:pPr>
                <a:defRPr/>
              </a:pPr>
              <a:t>2025/4/8</a:t>
            </a:fld>
            <a:endParaRPr lang="ja-JP" altLang="en-US"/>
          </a:p>
        </p:txBody>
      </p:sp>
      <p:sp>
        <p:nvSpPr>
          <p:cNvPr id="4" name="スライド イメージ プレースホルダー 3">
            <a:extLst>
              <a:ext uri="{FF2B5EF4-FFF2-40B4-BE49-F238E27FC236}">
                <a16:creationId xmlns:a16="http://schemas.microsoft.com/office/drawing/2014/main" id="{19EDA3AC-B9D1-EFFF-EBD0-4EA92992D4EF}"/>
              </a:ext>
            </a:extLst>
          </p:cNvPr>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480A4038-C08D-93E5-9D20-BFBCD1E9CCE5}"/>
              </a:ext>
            </a:extLst>
          </p:cNvPr>
          <p:cNvSpPr>
            <a:spLocks noGrp="1"/>
          </p:cNvSpPr>
          <p:nvPr>
            <p:ph type="body" sz="quarter" idx="3"/>
          </p:nvPr>
        </p:nvSpPr>
        <p:spPr>
          <a:xfrm>
            <a:off x="681038" y="4721225"/>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31304A96-8E05-97B7-A17A-9BF8A7332D51}"/>
              </a:ext>
            </a:extLst>
          </p:cNvPr>
          <p:cNvSpPr>
            <a:spLocks noGrp="1"/>
          </p:cNvSpPr>
          <p:nvPr>
            <p:ph type="ftr" sz="quarter" idx="4"/>
          </p:nvPr>
        </p:nvSpPr>
        <p:spPr>
          <a:xfrm>
            <a:off x="0" y="9440863"/>
            <a:ext cx="2949575" cy="496887"/>
          </a:xfrm>
          <a:prstGeom prst="rect">
            <a:avLst/>
          </a:prstGeom>
        </p:spPr>
        <p:txBody>
          <a:bodyPr vert="horz" lIns="91424" tIns="45712" rIns="91424" bIns="45712"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77165F14-FBD1-3714-3704-FB11029997D5}"/>
              </a:ext>
            </a:extLst>
          </p:cNvPr>
          <p:cNvSpPr>
            <a:spLocks noGrp="1"/>
          </p:cNvSpPr>
          <p:nvPr>
            <p:ph type="sldNum" sz="quarter" idx="5"/>
          </p:nvPr>
        </p:nvSpPr>
        <p:spPr>
          <a:xfrm>
            <a:off x="3856038" y="9440863"/>
            <a:ext cx="2949575" cy="496887"/>
          </a:xfrm>
          <a:prstGeom prst="rect">
            <a:avLst/>
          </a:prstGeom>
        </p:spPr>
        <p:txBody>
          <a:bodyPr vert="horz" wrap="square" lIns="91424" tIns="45712" rIns="91424" bIns="45712" numCol="1" anchor="b" anchorCtr="0" compatLnSpc="1">
            <a:prstTxWarp prst="textNoShape">
              <a:avLst/>
            </a:prstTxWarp>
          </a:bodyPr>
          <a:lstStyle>
            <a:lvl1pPr algn="r" eaLnBrk="1" hangingPunct="1">
              <a:defRPr sz="1200"/>
            </a:lvl1pPr>
          </a:lstStyle>
          <a:p>
            <a:pPr>
              <a:defRPr/>
            </a:pPr>
            <a:fld id="{F663A675-BCF4-4FB1-B88C-3C9A47D0001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E7EC99F7-2A01-601D-07DA-F3734648E0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a:extLst>
              <a:ext uri="{FF2B5EF4-FFF2-40B4-BE49-F238E27FC236}">
                <a16:creationId xmlns:a16="http://schemas.microsoft.com/office/drawing/2014/main" id="{91BC50A4-3258-3513-C8F9-D78CAFCC86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100" name="スライド番号プレースホルダー 3">
            <a:extLst>
              <a:ext uri="{FF2B5EF4-FFF2-40B4-BE49-F238E27FC236}">
                <a16:creationId xmlns:a16="http://schemas.microsoft.com/office/drawing/2014/main" id="{96147F53-D21B-1417-1F0B-B7087F08CC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chemeClr val="tx1"/>
                </a:solidFill>
                <a:latin typeface="Arial" panose="020B0604020202020204" pitchFamily="34" charset="0"/>
                <a:ea typeface="ＭＳ Ｐゴシック" panose="020B0600070205080204" pitchFamily="50" charset="-128"/>
              </a:defRPr>
            </a:lvl1pPr>
            <a:lvl2pPr marL="742950" indent="-285750">
              <a:defRPr kumimoji="1" sz="2000">
                <a:solidFill>
                  <a:schemeClr val="tx1"/>
                </a:solidFill>
                <a:latin typeface="Arial" panose="020B0604020202020204" pitchFamily="34" charset="0"/>
                <a:ea typeface="ＭＳ Ｐゴシック" panose="020B0600070205080204" pitchFamily="50" charset="-128"/>
              </a:defRPr>
            </a:lvl2pPr>
            <a:lvl3pPr marL="1143000" indent="-228600">
              <a:defRPr kumimoji="1" sz="2000">
                <a:solidFill>
                  <a:schemeClr val="tx1"/>
                </a:solidFill>
                <a:latin typeface="Arial" panose="020B0604020202020204" pitchFamily="34" charset="0"/>
                <a:ea typeface="ＭＳ Ｐゴシック" panose="020B0600070205080204" pitchFamily="50" charset="-128"/>
              </a:defRPr>
            </a:lvl3pPr>
            <a:lvl4pPr marL="1600200" indent="-228600">
              <a:defRPr kumimoji="1" sz="2000">
                <a:solidFill>
                  <a:schemeClr val="tx1"/>
                </a:solidFill>
                <a:latin typeface="Arial" panose="020B0604020202020204" pitchFamily="34" charset="0"/>
                <a:ea typeface="ＭＳ Ｐゴシック" panose="020B0600070205080204" pitchFamily="50" charset="-128"/>
              </a:defRPr>
            </a:lvl4pPr>
            <a:lvl5pPr marL="2057400" indent="-228600">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fld id="{8DB0CDC6-9770-4F0B-8BEA-8E5FA8746A9C}" type="slidenum">
              <a:rPr lang="ja-JP" altLang="en-US" sz="1200" smtClean="0"/>
              <a:pPr/>
              <a:t>1</a:t>
            </a:fld>
            <a:endParaRPr lang="ja-JP"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9"/>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1739A5A1-7B2E-7CFC-2C4E-310BC22468EC}"/>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2B962D54-9338-4100-0744-FC2049F99D68}"/>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F3D4A24E-F50E-5146-E0B6-265BE494E936}"/>
              </a:ext>
            </a:extLst>
          </p:cNvPr>
          <p:cNvSpPr>
            <a:spLocks noGrp="1"/>
          </p:cNvSpPr>
          <p:nvPr>
            <p:ph type="sldNum" sz="quarter" idx="12"/>
          </p:nvPr>
        </p:nvSpPr>
        <p:spPr/>
        <p:txBody>
          <a:bodyPr/>
          <a:lstStyle>
            <a:lvl1pPr>
              <a:defRPr/>
            </a:lvl1pPr>
          </a:lstStyle>
          <a:p>
            <a:pPr>
              <a:defRPr/>
            </a:pPr>
            <a:fld id="{DA3B8077-281E-460D-B89B-629AD68DF74A}" type="slidenum">
              <a:rPr lang="en-US" altLang="ja-JP"/>
              <a:pPr>
                <a:defRPr/>
              </a:pPr>
              <a:t>‹#›</a:t>
            </a:fld>
            <a:endParaRPr lang="en-US" altLang="ja-JP"/>
          </a:p>
        </p:txBody>
      </p:sp>
    </p:spTree>
    <p:extLst>
      <p:ext uri="{BB962C8B-B14F-4D97-AF65-F5344CB8AC3E}">
        <p14:creationId xmlns:p14="http://schemas.microsoft.com/office/powerpoint/2010/main" val="308656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72EDADB-94DF-E4A4-EC8B-F9AB200886EE}"/>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E629A838-BB7D-57CC-1023-FA17D3641484}"/>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39B3FD54-E94F-C230-800F-19CC4CE9B1BF}"/>
              </a:ext>
            </a:extLst>
          </p:cNvPr>
          <p:cNvSpPr>
            <a:spLocks noGrp="1"/>
          </p:cNvSpPr>
          <p:nvPr>
            <p:ph type="sldNum" sz="quarter" idx="12"/>
          </p:nvPr>
        </p:nvSpPr>
        <p:spPr/>
        <p:txBody>
          <a:bodyPr/>
          <a:lstStyle>
            <a:lvl1pPr>
              <a:defRPr/>
            </a:lvl1pPr>
          </a:lstStyle>
          <a:p>
            <a:pPr>
              <a:defRPr/>
            </a:pPr>
            <a:fld id="{D4F0FA40-3CE8-450F-8C97-11E48EA91D33}" type="slidenum">
              <a:rPr lang="en-US" altLang="ja-JP"/>
              <a:pPr>
                <a:defRPr/>
              </a:pPr>
              <a:t>‹#›</a:t>
            </a:fld>
            <a:endParaRPr lang="en-US" altLang="ja-JP"/>
          </a:p>
        </p:txBody>
      </p:sp>
    </p:spTree>
    <p:extLst>
      <p:ext uri="{BB962C8B-B14F-4D97-AF65-F5344CB8AC3E}">
        <p14:creationId xmlns:p14="http://schemas.microsoft.com/office/powerpoint/2010/main" val="224654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076E844-CFE9-EF77-C1D4-6D36B6454568}"/>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A4650418-5268-326E-3BA6-0604BB77DD55}"/>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3288A082-1668-5454-D12C-CD718309719D}"/>
              </a:ext>
            </a:extLst>
          </p:cNvPr>
          <p:cNvSpPr>
            <a:spLocks noGrp="1"/>
          </p:cNvSpPr>
          <p:nvPr>
            <p:ph type="sldNum" sz="quarter" idx="12"/>
          </p:nvPr>
        </p:nvSpPr>
        <p:spPr/>
        <p:txBody>
          <a:bodyPr/>
          <a:lstStyle>
            <a:lvl1pPr>
              <a:defRPr/>
            </a:lvl1pPr>
          </a:lstStyle>
          <a:p>
            <a:pPr>
              <a:defRPr/>
            </a:pPr>
            <a:fld id="{9C943673-24D7-4E58-B5F9-4660F4055D42}" type="slidenum">
              <a:rPr lang="en-US" altLang="ja-JP"/>
              <a:pPr>
                <a:defRPr/>
              </a:pPr>
              <a:t>‹#›</a:t>
            </a:fld>
            <a:endParaRPr lang="en-US" altLang="ja-JP"/>
          </a:p>
        </p:txBody>
      </p:sp>
    </p:spTree>
    <p:extLst>
      <p:ext uri="{BB962C8B-B14F-4D97-AF65-F5344CB8AC3E}">
        <p14:creationId xmlns:p14="http://schemas.microsoft.com/office/powerpoint/2010/main" val="105516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タイトル、2 つのコンテンツ (横)、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6"/>
            <a:ext cx="6172200" cy="16510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342900" y="2311401"/>
            <a:ext cx="3009900" cy="31924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3505200" y="2311401"/>
            <a:ext cx="3009900" cy="31924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half" idx="3"/>
          </p:nvPr>
        </p:nvSpPr>
        <p:spPr>
          <a:xfrm>
            <a:off x="342900" y="5656262"/>
            <a:ext cx="6172200" cy="31924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F5B71BB4-4DDE-6CD5-9F0B-00BB1F066EA9}"/>
              </a:ext>
            </a:extLst>
          </p:cNvPr>
          <p:cNvSpPr>
            <a:spLocks noGrp="1"/>
          </p:cNvSpPr>
          <p:nvPr>
            <p:ph type="dt" sz="half" idx="10"/>
          </p:nvPr>
        </p:nvSpPr>
        <p:spPr/>
        <p:txBody>
          <a:bodyPr/>
          <a:lstStyle>
            <a:lvl1pPr>
              <a:defRPr/>
            </a:lvl1pPr>
          </a:lstStyle>
          <a:p>
            <a:pPr>
              <a:defRPr/>
            </a:pPr>
            <a:endParaRPr lang="en-US" altLang="ja-JP"/>
          </a:p>
        </p:txBody>
      </p:sp>
      <p:sp>
        <p:nvSpPr>
          <p:cNvPr id="7" name="フッター プレースホルダー 4">
            <a:extLst>
              <a:ext uri="{FF2B5EF4-FFF2-40B4-BE49-F238E27FC236}">
                <a16:creationId xmlns:a16="http://schemas.microsoft.com/office/drawing/2014/main" id="{A0F915D1-A241-4804-3BA8-558C34C188A9}"/>
              </a:ext>
            </a:extLst>
          </p:cNvPr>
          <p:cNvSpPr>
            <a:spLocks noGrp="1"/>
          </p:cNvSpPr>
          <p:nvPr>
            <p:ph type="ftr" sz="quarter" idx="11"/>
          </p:nvPr>
        </p:nvSpPr>
        <p:spPr/>
        <p:txBody>
          <a:bodyPr/>
          <a:lstStyle>
            <a:lvl1pPr>
              <a:defRPr/>
            </a:lvl1pPr>
          </a:lstStyle>
          <a:p>
            <a:pPr>
              <a:defRPr/>
            </a:pPr>
            <a:endParaRPr lang="en-US" altLang="ja-JP"/>
          </a:p>
        </p:txBody>
      </p:sp>
      <p:sp>
        <p:nvSpPr>
          <p:cNvPr id="8" name="スライド番号プレースホルダー 5">
            <a:extLst>
              <a:ext uri="{FF2B5EF4-FFF2-40B4-BE49-F238E27FC236}">
                <a16:creationId xmlns:a16="http://schemas.microsoft.com/office/drawing/2014/main" id="{83BF8B92-ABD7-5655-D4E3-46ACADEE6AD1}"/>
              </a:ext>
            </a:extLst>
          </p:cNvPr>
          <p:cNvSpPr>
            <a:spLocks noGrp="1"/>
          </p:cNvSpPr>
          <p:nvPr>
            <p:ph type="sldNum" sz="quarter" idx="12"/>
          </p:nvPr>
        </p:nvSpPr>
        <p:spPr/>
        <p:txBody>
          <a:bodyPr/>
          <a:lstStyle>
            <a:lvl1pPr>
              <a:defRPr/>
            </a:lvl1pPr>
          </a:lstStyle>
          <a:p>
            <a:pPr>
              <a:defRPr/>
            </a:pPr>
            <a:fld id="{2A4A2F8C-5943-4248-AB88-683367193330}" type="slidenum">
              <a:rPr lang="en-US" altLang="ja-JP"/>
              <a:pPr>
                <a:defRPr/>
              </a:pPr>
              <a:t>‹#›</a:t>
            </a:fld>
            <a:endParaRPr lang="en-US" altLang="ja-JP"/>
          </a:p>
        </p:txBody>
      </p:sp>
    </p:spTree>
    <p:extLst>
      <p:ext uri="{BB962C8B-B14F-4D97-AF65-F5344CB8AC3E}">
        <p14:creationId xmlns:p14="http://schemas.microsoft.com/office/powerpoint/2010/main" val="2524696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2B7CCFE-D7A1-46F1-987F-9FDED99D24CC}"/>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8604FBF5-7B53-5458-16CA-0617B66B0DF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7BD4190E-428E-A902-5A68-161923EA6ADD}"/>
              </a:ext>
            </a:extLst>
          </p:cNvPr>
          <p:cNvSpPr>
            <a:spLocks noGrp="1"/>
          </p:cNvSpPr>
          <p:nvPr>
            <p:ph type="sldNum" sz="quarter" idx="12"/>
          </p:nvPr>
        </p:nvSpPr>
        <p:spPr/>
        <p:txBody>
          <a:bodyPr/>
          <a:lstStyle>
            <a:lvl1pPr>
              <a:defRPr/>
            </a:lvl1pPr>
          </a:lstStyle>
          <a:p>
            <a:pPr>
              <a:defRPr/>
            </a:pPr>
            <a:fld id="{5BF122FB-5462-4511-BC3F-2741B47F1A08}" type="slidenum">
              <a:rPr lang="en-US" altLang="ja-JP"/>
              <a:pPr>
                <a:defRPr/>
              </a:pPr>
              <a:t>‹#›</a:t>
            </a:fld>
            <a:endParaRPr lang="en-US" altLang="ja-JP"/>
          </a:p>
        </p:txBody>
      </p:sp>
    </p:spTree>
    <p:extLst>
      <p:ext uri="{BB962C8B-B14F-4D97-AF65-F5344CB8AC3E}">
        <p14:creationId xmlns:p14="http://schemas.microsoft.com/office/powerpoint/2010/main" val="373171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93"/>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E242FDF4-69CB-884F-829E-F7A0CED5C5E0}"/>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CD0C0347-6513-218E-CB5A-5BCE60DF0F90}"/>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8657D0FA-9454-E002-D1E5-7DCFEDFB3F21}"/>
              </a:ext>
            </a:extLst>
          </p:cNvPr>
          <p:cNvSpPr>
            <a:spLocks noGrp="1"/>
          </p:cNvSpPr>
          <p:nvPr>
            <p:ph type="sldNum" sz="quarter" idx="12"/>
          </p:nvPr>
        </p:nvSpPr>
        <p:spPr/>
        <p:txBody>
          <a:bodyPr/>
          <a:lstStyle>
            <a:lvl1pPr>
              <a:defRPr/>
            </a:lvl1pPr>
          </a:lstStyle>
          <a:p>
            <a:pPr>
              <a:defRPr/>
            </a:pPr>
            <a:fld id="{15C0B09B-EDBF-41CF-A1EA-54BE80D32E43}" type="slidenum">
              <a:rPr lang="en-US" altLang="ja-JP"/>
              <a:pPr>
                <a:defRPr/>
              </a:pPr>
              <a:t>‹#›</a:t>
            </a:fld>
            <a:endParaRPr lang="en-US" altLang="ja-JP"/>
          </a:p>
        </p:txBody>
      </p:sp>
    </p:spTree>
    <p:extLst>
      <p:ext uri="{BB962C8B-B14F-4D97-AF65-F5344CB8AC3E}">
        <p14:creationId xmlns:p14="http://schemas.microsoft.com/office/powerpoint/2010/main" val="186690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6" y="3338697"/>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2" y="3338697"/>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C2A30797-CB2E-8522-56C5-8A5903CE50F0}"/>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8B01C3FA-138E-FA77-8AD2-7160525D3B16}"/>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F740BB24-5C9E-1FD6-5EA8-16A411E8B22A}"/>
              </a:ext>
            </a:extLst>
          </p:cNvPr>
          <p:cNvSpPr>
            <a:spLocks noGrp="1"/>
          </p:cNvSpPr>
          <p:nvPr>
            <p:ph type="sldNum" sz="quarter" idx="12"/>
          </p:nvPr>
        </p:nvSpPr>
        <p:spPr/>
        <p:txBody>
          <a:bodyPr/>
          <a:lstStyle>
            <a:lvl1pPr>
              <a:defRPr/>
            </a:lvl1pPr>
          </a:lstStyle>
          <a:p>
            <a:pPr>
              <a:defRPr/>
            </a:pPr>
            <a:fld id="{FA8AB5EB-3621-465B-B37F-796EFC33A043}" type="slidenum">
              <a:rPr lang="en-US" altLang="ja-JP"/>
              <a:pPr>
                <a:defRPr/>
              </a:pPr>
              <a:t>‹#›</a:t>
            </a:fld>
            <a:endParaRPr lang="en-US" altLang="ja-JP"/>
          </a:p>
        </p:txBody>
      </p:sp>
    </p:spTree>
    <p:extLst>
      <p:ext uri="{BB962C8B-B14F-4D97-AF65-F5344CB8AC3E}">
        <p14:creationId xmlns:p14="http://schemas.microsoft.com/office/powerpoint/2010/main" val="1342908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2"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4"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814F2927-0CDA-724F-8F9D-AB4A326DA941}"/>
              </a:ext>
            </a:extLst>
          </p:cNvPr>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a:extLst>
              <a:ext uri="{FF2B5EF4-FFF2-40B4-BE49-F238E27FC236}">
                <a16:creationId xmlns:a16="http://schemas.microsoft.com/office/drawing/2014/main" id="{8643ED52-9939-5CC4-9870-31F94D0B90B8}"/>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a:extLst>
              <a:ext uri="{FF2B5EF4-FFF2-40B4-BE49-F238E27FC236}">
                <a16:creationId xmlns:a16="http://schemas.microsoft.com/office/drawing/2014/main" id="{A94AC1D7-3D69-FBBF-D346-B20CC0171AD4}"/>
              </a:ext>
            </a:extLst>
          </p:cNvPr>
          <p:cNvSpPr>
            <a:spLocks noGrp="1"/>
          </p:cNvSpPr>
          <p:nvPr>
            <p:ph type="sldNum" sz="quarter" idx="12"/>
          </p:nvPr>
        </p:nvSpPr>
        <p:spPr/>
        <p:txBody>
          <a:bodyPr/>
          <a:lstStyle>
            <a:lvl1pPr>
              <a:defRPr/>
            </a:lvl1pPr>
          </a:lstStyle>
          <a:p>
            <a:pPr>
              <a:defRPr/>
            </a:pPr>
            <a:fld id="{2DC62DA6-A134-47C1-8630-D3D748F266B6}" type="slidenum">
              <a:rPr lang="en-US" altLang="ja-JP"/>
              <a:pPr>
                <a:defRPr/>
              </a:pPr>
              <a:t>‹#›</a:t>
            </a:fld>
            <a:endParaRPr lang="en-US" altLang="ja-JP"/>
          </a:p>
        </p:txBody>
      </p:sp>
    </p:spTree>
    <p:extLst>
      <p:ext uri="{BB962C8B-B14F-4D97-AF65-F5344CB8AC3E}">
        <p14:creationId xmlns:p14="http://schemas.microsoft.com/office/powerpoint/2010/main" val="345982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59F0A355-D1E2-FD4C-8C6C-810040C562DD}"/>
              </a:ext>
            </a:extLst>
          </p:cNvPr>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a:extLst>
              <a:ext uri="{FF2B5EF4-FFF2-40B4-BE49-F238E27FC236}">
                <a16:creationId xmlns:a16="http://schemas.microsoft.com/office/drawing/2014/main" id="{0DE6AD11-B4FA-3822-632E-AAB71A193E25}"/>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a:extLst>
              <a:ext uri="{FF2B5EF4-FFF2-40B4-BE49-F238E27FC236}">
                <a16:creationId xmlns:a16="http://schemas.microsoft.com/office/drawing/2014/main" id="{F7FC25FD-B07E-852D-2D46-59CB282253C8}"/>
              </a:ext>
            </a:extLst>
          </p:cNvPr>
          <p:cNvSpPr>
            <a:spLocks noGrp="1"/>
          </p:cNvSpPr>
          <p:nvPr>
            <p:ph type="sldNum" sz="quarter" idx="12"/>
          </p:nvPr>
        </p:nvSpPr>
        <p:spPr/>
        <p:txBody>
          <a:bodyPr/>
          <a:lstStyle>
            <a:lvl1pPr>
              <a:defRPr/>
            </a:lvl1pPr>
          </a:lstStyle>
          <a:p>
            <a:pPr>
              <a:defRPr/>
            </a:pPr>
            <a:fld id="{E35CF642-AEAB-46EF-A046-E549F323B704}" type="slidenum">
              <a:rPr lang="en-US" altLang="ja-JP"/>
              <a:pPr>
                <a:defRPr/>
              </a:pPr>
              <a:t>‹#›</a:t>
            </a:fld>
            <a:endParaRPr lang="en-US" altLang="ja-JP"/>
          </a:p>
        </p:txBody>
      </p:sp>
    </p:spTree>
    <p:extLst>
      <p:ext uri="{BB962C8B-B14F-4D97-AF65-F5344CB8AC3E}">
        <p14:creationId xmlns:p14="http://schemas.microsoft.com/office/powerpoint/2010/main" val="1715047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7E29B12C-E105-7FAB-A5BC-7CBAAC8255DB}"/>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a:extLst>
              <a:ext uri="{FF2B5EF4-FFF2-40B4-BE49-F238E27FC236}">
                <a16:creationId xmlns:a16="http://schemas.microsoft.com/office/drawing/2014/main" id="{FB79E776-7040-415B-E66E-20C6C21DC315}"/>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a:extLst>
              <a:ext uri="{FF2B5EF4-FFF2-40B4-BE49-F238E27FC236}">
                <a16:creationId xmlns:a16="http://schemas.microsoft.com/office/drawing/2014/main" id="{BEE908C5-04BF-A3CE-3A0D-11C486568DD7}"/>
              </a:ext>
            </a:extLst>
          </p:cNvPr>
          <p:cNvSpPr>
            <a:spLocks noGrp="1"/>
          </p:cNvSpPr>
          <p:nvPr>
            <p:ph type="sldNum" sz="quarter" idx="12"/>
          </p:nvPr>
        </p:nvSpPr>
        <p:spPr/>
        <p:txBody>
          <a:bodyPr/>
          <a:lstStyle>
            <a:lvl1pPr>
              <a:defRPr/>
            </a:lvl1pPr>
          </a:lstStyle>
          <a:p>
            <a:pPr>
              <a:defRPr/>
            </a:pPr>
            <a:fld id="{7042FB39-BE6E-4874-9AE1-2648E2956574}" type="slidenum">
              <a:rPr lang="en-US" altLang="ja-JP"/>
              <a:pPr>
                <a:defRPr/>
              </a:pPr>
              <a:t>‹#›</a:t>
            </a:fld>
            <a:endParaRPr lang="en-US" altLang="ja-JP"/>
          </a:p>
        </p:txBody>
      </p:sp>
    </p:spTree>
    <p:extLst>
      <p:ext uri="{BB962C8B-B14F-4D97-AF65-F5344CB8AC3E}">
        <p14:creationId xmlns:p14="http://schemas.microsoft.com/office/powerpoint/2010/main" val="1184894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92" y="394413"/>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5"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BCFBEE48-A779-28DA-9A4B-FE2A84054F95}"/>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7119E12C-94D0-4FC0-E08A-0117582A0AF8}"/>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5C4F97EE-9293-B2CC-16DF-A71B655F8DF8}"/>
              </a:ext>
            </a:extLst>
          </p:cNvPr>
          <p:cNvSpPr>
            <a:spLocks noGrp="1"/>
          </p:cNvSpPr>
          <p:nvPr>
            <p:ph type="sldNum" sz="quarter" idx="12"/>
          </p:nvPr>
        </p:nvSpPr>
        <p:spPr/>
        <p:txBody>
          <a:bodyPr/>
          <a:lstStyle>
            <a:lvl1pPr>
              <a:defRPr/>
            </a:lvl1pPr>
          </a:lstStyle>
          <a:p>
            <a:pPr>
              <a:defRPr/>
            </a:pPr>
            <a:fld id="{7EF23E90-8166-4A83-9545-FBADDB77DCBF}" type="slidenum">
              <a:rPr lang="en-US" altLang="ja-JP"/>
              <a:pPr>
                <a:defRPr/>
              </a:pPr>
              <a:t>‹#›</a:t>
            </a:fld>
            <a:endParaRPr lang="en-US" altLang="ja-JP"/>
          </a:p>
        </p:txBody>
      </p:sp>
    </p:spTree>
    <p:extLst>
      <p:ext uri="{BB962C8B-B14F-4D97-AF65-F5344CB8AC3E}">
        <p14:creationId xmlns:p14="http://schemas.microsoft.com/office/powerpoint/2010/main" val="321692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F8A61CE7-4E7B-88B9-0B85-7965FF4E4EC8}"/>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30E562A5-0C20-FD6A-10EA-4E96C97E3A2A}"/>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a:extLst>
              <a:ext uri="{FF2B5EF4-FFF2-40B4-BE49-F238E27FC236}">
                <a16:creationId xmlns:a16="http://schemas.microsoft.com/office/drawing/2014/main" id="{27C8F698-5B69-3377-BE46-FB42DBD077AB}"/>
              </a:ext>
            </a:extLst>
          </p:cNvPr>
          <p:cNvSpPr>
            <a:spLocks noGrp="1"/>
          </p:cNvSpPr>
          <p:nvPr>
            <p:ph type="sldNum" sz="quarter" idx="12"/>
          </p:nvPr>
        </p:nvSpPr>
        <p:spPr/>
        <p:txBody>
          <a:bodyPr/>
          <a:lstStyle>
            <a:lvl1pPr>
              <a:defRPr/>
            </a:lvl1pPr>
          </a:lstStyle>
          <a:p>
            <a:pPr>
              <a:defRPr/>
            </a:pPr>
            <a:fld id="{6AA89681-7371-4612-847B-2644B5E5C7F4}" type="slidenum">
              <a:rPr lang="en-US" altLang="ja-JP"/>
              <a:pPr>
                <a:defRPr/>
              </a:pPr>
              <a:t>‹#›</a:t>
            </a:fld>
            <a:endParaRPr lang="en-US" altLang="ja-JP"/>
          </a:p>
        </p:txBody>
      </p:sp>
    </p:spTree>
    <p:extLst>
      <p:ext uri="{BB962C8B-B14F-4D97-AF65-F5344CB8AC3E}">
        <p14:creationId xmlns:p14="http://schemas.microsoft.com/office/powerpoint/2010/main" val="184887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F23AEBA5-D632-8B90-78B4-4D32A38024C7}"/>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2FB9F9C2-2FEC-A630-8C61-BD677C9AC7F0}"/>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220E57B-840C-F9AD-BB92-40B1BDDDFB20}"/>
              </a:ext>
            </a:extLst>
          </p:cNvPr>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B76427B8-56FC-CC0B-4769-657D94645E70}"/>
              </a:ext>
            </a:extLst>
          </p:cNvPr>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B1A4DD7A-F7A5-D01A-BCE2-ABBF12D3E53E}"/>
              </a:ext>
            </a:extLst>
          </p:cNvPr>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656400B-6713-4EE8-A67B-D50171E936D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www.mext.go.jp/a_menu/shotou/mushouka/detail/1353842.ht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AutoShape 68">
            <a:extLst>
              <a:ext uri="{FF2B5EF4-FFF2-40B4-BE49-F238E27FC236}">
                <a16:creationId xmlns:a16="http://schemas.microsoft.com/office/drawing/2014/main" id="{C3A22DAF-F27F-87D9-BCA0-4112C72B2B28}"/>
              </a:ext>
            </a:extLst>
          </p:cNvPr>
          <p:cNvSpPr>
            <a:spLocks noChangeArrowheads="1"/>
          </p:cNvSpPr>
          <p:nvPr/>
        </p:nvSpPr>
        <p:spPr bwMode="auto">
          <a:xfrm>
            <a:off x="42863" y="8664575"/>
            <a:ext cx="6886575" cy="1206500"/>
          </a:xfrm>
          <a:prstGeom prst="roundRect">
            <a:avLst>
              <a:gd name="adj" fmla="val 0"/>
            </a:avLst>
          </a:prstGeom>
          <a:solidFill>
            <a:schemeClr val="accent3">
              <a:lumMod val="40000"/>
              <a:lumOff val="60000"/>
            </a:schemeClr>
          </a:solidFill>
          <a:ln w="28575" algn="ctr">
            <a:noFill/>
            <a:round/>
            <a:headEnd/>
            <a:tailEnd/>
          </a:ln>
        </p:spPr>
        <p:txBody>
          <a:bodyPr lIns="18000" tIns="144000" rIns="18000" bIns="108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buFontTx/>
              <a:buNone/>
              <a:defRPr/>
            </a:pPr>
            <a:endParaRPr lang="ja-JP" altLang="en-US" sz="1800" b="1" kern="10" dirty="0">
              <a:solidFill>
                <a:schemeClr val="bg1"/>
              </a:solidFill>
              <a:latin typeface="メイリオ" panose="020B0604030504040204" pitchFamily="50" charset="-128"/>
              <a:ea typeface="メイリオ" panose="020B0604030504040204" pitchFamily="50" charset="-128"/>
            </a:endParaRPr>
          </a:p>
        </p:txBody>
      </p:sp>
      <p:sp>
        <p:nvSpPr>
          <p:cNvPr id="2055" name="AutoShape 68">
            <a:extLst>
              <a:ext uri="{FF2B5EF4-FFF2-40B4-BE49-F238E27FC236}">
                <a16:creationId xmlns:a16="http://schemas.microsoft.com/office/drawing/2014/main" id="{4C773E61-6EDA-F637-51C0-23D512EA1EFE}"/>
              </a:ext>
            </a:extLst>
          </p:cNvPr>
          <p:cNvSpPr>
            <a:spLocks noChangeArrowheads="1"/>
          </p:cNvSpPr>
          <p:nvPr/>
        </p:nvSpPr>
        <p:spPr bwMode="auto">
          <a:xfrm>
            <a:off x="115888" y="6097588"/>
            <a:ext cx="6654800" cy="2484437"/>
          </a:xfrm>
          <a:prstGeom prst="roundRect">
            <a:avLst>
              <a:gd name="adj" fmla="val 0"/>
            </a:avLst>
          </a:prstGeom>
          <a:solidFill>
            <a:schemeClr val="bg1"/>
          </a:solidFill>
          <a:ln w="19050" algn="ctr">
            <a:solidFill>
              <a:srgbClr val="00B050"/>
            </a:solidFill>
            <a:round/>
            <a:headEnd/>
            <a:tailEnd/>
          </a:ln>
        </p:spPr>
        <p:txBody>
          <a:bodyPr lIns="18000" tIns="144000" rIns="18000" bIns="108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buFontTx/>
              <a:buNone/>
              <a:defRPr/>
            </a:pPr>
            <a:endParaRPr lang="ja-JP" altLang="en-US" sz="1800" b="1" kern="10" dirty="0">
              <a:solidFill>
                <a:schemeClr val="bg1"/>
              </a:solidFill>
              <a:latin typeface="メイリオ" panose="020B0604030504040204" pitchFamily="50" charset="-128"/>
              <a:ea typeface="メイリオ" panose="020B0604030504040204" pitchFamily="50" charset="-128"/>
            </a:endParaRPr>
          </a:p>
        </p:txBody>
      </p:sp>
      <p:sp>
        <p:nvSpPr>
          <p:cNvPr id="23" name="AutoShape 68">
            <a:extLst>
              <a:ext uri="{FF2B5EF4-FFF2-40B4-BE49-F238E27FC236}">
                <a16:creationId xmlns:a16="http://schemas.microsoft.com/office/drawing/2014/main" id="{6001C8A9-24AB-9C78-AF7F-4E6D2DDBCF22}"/>
              </a:ext>
            </a:extLst>
          </p:cNvPr>
          <p:cNvSpPr>
            <a:spLocks noChangeArrowheads="1"/>
          </p:cNvSpPr>
          <p:nvPr/>
        </p:nvSpPr>
        <p:spPr bwMode="auto">
          <a:xfrm>
            <a:off x="115888" y="3205163"/>
            <a:ext cx="6654800" cy="2838450"/>
          </a:xfrm>
          <a:prstGeom prst="roundRect">
            <a:avLst>
              <a:gd name="adj" fmla="val 0"/>
            </a:avLst>
          </a:prstGeom>
          <a:solidFill>
            <a:schemeClr val="accent3">
              <a:lumMod val="40000"/>
              <a:lumOff val="60000"/>
            </a:schemeClr>
          </a:solidFill>
          <a:ln w="28575" algn="ctr">
            <a:noFill/>
            <a:round/>
            <a:headEnd/>
            <a:tailEnd/>
          </a:ln>
        </p:spPr>
        <p:txBody>
          <a:bodyPr lIns="18000" tIns="144000" rIns="18000" bIns="108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buFontTx/>
              <a:buNone/>
              <a:defRPr/>
            </a:pPr>
            <a:endParaRPr lang="ja-JP" altLang="en-US" sz="1800" b="1" kern="10" dirty="0">
              <a:solidFill>
                <a:schemeClr val="bg1"/>
              </a:solidFill>
              <a:latin typeface="メイリオ" panose="020B0604030504040204" pitchFamily="50" charset="-128"/>
              <a:ea typeface="メイリオ" panose="020B0604030504040204" pitchFamily="50" charset="-128"/>
            </a:endParaRPr>
          </a:p>
        </p:txBody>
      </p:sp>
      <p:sp>
        <p:nvSpPr>
          <p:cNvPr id="2049" name="四角形: 角を丸くする 2048">
            <a:extLst>
              <a:ext uri="{FF2B5EF4-FFF2-40B4-BE49-F238E27FC236}">
                <a16:creationId xmlns:a16="http://schemas.microsoft.com/office/drawing/2014/main" id="{E69E2D5E-5BAF-76FF-B155-6F0A095945DC}"/>
              </a:ext>
            </a:extLst>
          </p:cNvPr>
          <p:cNvSpPr/>
          <p:nvPr/>
        </p:nvSpPr>
        <p:spPr>
          <a:xfrm>
            <a:off x="307975" y="4125913"/>
            <a:ext cx="6238875" cy="650875"/>
          </a:xfrm>
          <a:prstGeom prst="roundRect">
            <a:avLst>
              <a:gd name="adj" fmla="val 0"/>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algn="ctr">
              <a:defRPr/>
            </a:pPr>
            <a:r>
              <a:rPr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対象世帯</a:t>
            </a:r>
            <a:endParaRPr lang="en-US" altLang="ja-JP" sz="1600" b="1"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3078" name="テキスト ボックス 30">
            <a:extLst>
              <a:ext uri="{FF2B5EF4-FFF2-40B4-BE49-F238E27FC236}">
                <a16:creationId xmlns:a16="http://schemas.microsoft.com/office/drawing/2014/main" id="{E034AFD2-EFB5-90C6-FC5D-302B36210BDB}"/>
              </a:ext>
            </a:extLst>
          </p:cNvPr>
          <p:cNvSpPr txBox="1">
            <a:spLocks noChangeArrowheads="1"/>
          </p:cNvSpPr>
          <p:nvPr/>
        </p:nvSpPr>
        <p:spPr bwMode="auto">
          <a:xfrm>
            <a:off x="1436688" y="4176713"/>
            <a:ext cx="16859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Clr>
                <a:srgbClr val="00B050"/>
              </a:buClr>
            </a:pPr>
            <a:r>
              <a:rPr lang="zh-TW" altLang="en-US" sz="1400">
                <a:latin typeface="UD デジタル 教科書体 NP" panose="02020400000000000000" pitchFamily="18" charset="-128"/>
                <a:ea typeface="UD デジタル 教科書体 NP" panose="02020400000000000000" pitchFamily="18" charset="-128"/>
              </a:rPr>
              <a:t>生活保護世帯</a:t>
            </a:r>
            <a:endParaRPr lang="ja-JP" altLang="en-US" sz="1600" b="1">
              <a:solidFill>
                <a:srgbClr val="EF8B47"/>
              </a:solidFill>
              <a:latin typeface="UD デジタル 教科書体 NP" panose="02020400000000000000" pitchFamily="18" charset="-128"/>
              <a:ea typeface="UD デジタル 教科書体 NP" panose="02020400000000000000" pitchFamily="18" charset="-128"/>
            </a:endParaRPr>
          </a:p>
        </p:txBody>
      </p:sp>
      <p:sp>
        <p:nvSpPr>
          <p:cNvPr id="3079" name="テキスト ボックス 2047">
            <a:extLst>
              <a:ext uri="{FF2B5EF4-FFF2-40B4-BE49-F238E27FC236}">
                <a16:creationId xmlns:a16="http://schemas.microsoft.com/office/drawing/2014/main" id="{43A0C57A-4E2E-9B1B-412B-040BE988C999}"/>
              </a:ext>
            </a:extLst>
          </p:cNvPr>
          <p:cNvSpPr txBox="1">
            <a:spLocks noChangeArrowheads="1"/>
          </p:cNvSpPr>
          <p:nvPr/>
        </p:nvSpPr>
        <p:spPr bwMode="auto">
          <a:xfrm>
            <a:off x="2970213" y="4176713"/>
            <a:ext cx="340201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Clr>
                <a:srgbClr val="00B050"/>
              </a:buClr>
            </a:pPr>
            <a:r>
              <a:rPr lang="ja-JP" altLang="en-US" sz="1400">
                <a:latin typeface="UD デジタル 教科書体 NP" panose="02020400000000000000" pitchFamily="18" charset="-128"/>
                <a:ea typeface="UD デジタル 教科書体 NP" panose="02020400000000000000" pitchFamily="18" charset="-128"/>
              </a:rPr>
              <a:t>住民税所得割が非課税の世帯</a:t>
            </a:r>
            <a:endParaRPr lang="ja-JP" altLang="en-US" sz="1600" b="1">
              <a:solidFill>
                <a:srgbClr val="EF8B47"/>
              </a:solidFill>
              <a:latin typeface="UD デジタル 教科書体 NP" panose="02020400000000000000" pitchFamily="18" charset="-128"/>
              <a:ea typeface="UD デジタル 教科書体 NP" panose="02020400000000000000" pitchFamily="18" charset="-128"/>
            </a:endParaRPr>
          </a:p>
        </p:txBody>
      </p:sp>
      <p:sp>
        <p:nvSpPr>
          <p:cNvPr id="2051" name="テキスト ボックス 2050">
            <a:extLst>
              <a:ext uri="{FF2B5EF4-FFF2-40B4-BE49-F238E27FC236}">
                <a16:creationId xmlns:a16="http://schemas.microsoft.com/office/drawing/2014/main" id="{CCDFA4C6-42FA-F312-D957-990E93324241}"/>
              </a:ext>
            </a:extLst>
          </p:cNvPr>
          <p:cNvSpPr txBox="1"/>
          <p:nvPr/>
        </p:nvSpPr>
        <p:spPr>
          <a:xfrm>
            <a:off x="1552575" y="4481513"/>
            <a:ext cx="4678363" cy="265112"/>
          </a:xfrm>
          <a:prstGeom prst="rect">
            <a:avLst/>
          </a:prstGeom>
          <a:noFill/>
        </p:spPr>
        <p:txBody>
          <a:bodyPr>
            <a:spAutoFit/>
          </a:bodyPr>
          <a:lstStyle/>
          <a:p>
            <a:pPr marL="177800" indent="-177800">
              <a:lnSpc>
                <a:spcPct val="110000"/>
              </a:lnSpc>
              <a:buClr>
                <a:schemeClr val="tx1"/>
              </a:buClr>
              <a:buFont typeface="游ゴシック" panose="020B0400000000000000" pitchFamily="50" charset="-128"/>
              <a:buChar char="※"/>
              <a:defRPr/>
            </a:pPr>
            <a:r>
              <a:rPr lang="ja-JP" altLang="en-US" sz="1050" b="1" dirty="0">
                <a:solidFill>
                  <a:srgbClr val="EF8B47"/>
                </a:solidFill>
                <a:latin typeface="UD デジタル 教科書体 NP" panose="02020400000000000000" pitchFamily="18" charset="-128"/>
                <a:ea typeface="UD デジタル 教科書体 NP" panose="02020400000000000000" pitchFamily="18" charset="-128"/>
              </a:rPr>
              <a:t>家計が急変して非課税相当になった世帯</a:t>
            </a:r>
            <a:r>
              <a:rPr lang="ja-JP" altLang="en-US" sz="1050" dirty="0">
                <a:latin typeface="UD デジタル 教科書体 NP" panose="02020400000000000000" pitchFamily="18" charset="-128"/>
                <a:ea typeface="UD デジタル 教科書体 NP" panose="02020400000000000000" pitchFamily="18" charset="-128"/>
              </a:rPr>
              <a:t>も対象になります。</a:t>
            </a:r>
          </a:p>
        </p:txBody>
      </p:sp>
      <p:sp>
        <p:nvSpPr>
          <p:cNvPr id="4" name="正方形/長方形 3">
            <a:extLst>
              <a:ext uri="{FF2B5EF4-FFF2-40B4-BE49-F238E27FC236}">
                <a16:creationId xmlns:a16="http://schemas.microsoft.com/office/drawing/2014/main" id="{F00DAEDC-63E1-CE7D-D306-8929712EDBFD}"/>
              </a:ext>
            </a:extLst>
          </p:cNvPr>
          <p:cNvSpPr/>
          <p:nvPr/>
        </p:nvSpPr>
        <p:spPr>
          <a:xfrm>
            <a:off x="203200" y="8899525"/>
            <a:ext cx="6465888" cy="931863"/>
          </a:xfrm>
          <a:prstGeom prst="rect">
            <a:avLst/>
          </a:prstGeom>
          <a:noFill/>
          <a:ln w="57150">
            <a:noFill/>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400" dirty="0">
              <a:solidFill>
                <a:schemeClr val="tx1"/>
              </a:solidFill>
            </a:endParaRPr>
          </a:p>
        </p:txBody>
      </p:sp>
      <p:sp>
        <p:nvSpPr>
          <p:cNvPr id="2050" name="AutoShape 68">
            <a:extLst>
              <a:ext uri="{FF2B5EF4-FFF2-40B4-BE49-F238E27FC236}">
                <a16:creationId xmlns:a16="http://schemas.microsoft.com/office/drawing/2014/main" id="{47056E6B-EB72-F0E4-9F87-87348FB2898F}"/>
              </a:ext>
            </a:extLst>
          </p:cNvPr>
          <p:cNvSpPr>
            <a:spLocks noChangeArrowheads="1"/>
          </p:cNvSpPr>
          <p:nvPr/>
        </p:nvSpPr>
        <p:spPr bwMode="auto">
          <a:xfrm>
            <a:off x="115888" y="80963"/>
            <a:ext cx="6654800" cy="3378200"/>
          </a:xfrm>
          <a:prstGeom prst="roundRect">
            <a:avLst>
              <a:gd name="adj" fmla="val 0"/>
            </a:avLst>
          </a:prstGeom>
          <a:solidFill>
            <a:srgbClr val="00B050"/>
          </a:solidFill>
          <a:ln w="28575" algn="ctr">
            <a:noFill/>
            <a:round/>
            <a:headEnd/>
            <a:tailEnd/>
          </a:ln>
        </p:spPr>
        <p:txBody>
          <a:bodyPr lIns="18000" tIns="144000" rIns="18000" bIns="108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buFontTx/>
              <a:buNone/>
              <a:defRPr/>
            </a:pPr>
            <a:endParaRPr lang="ja-JP" altLang="en-US" sz="1800" b="1" kern="10"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E284C3B5-D714-D7EA-D8E1-C4C43520A9AC}"/>
              </a:ext>
            </a:extLst>
          </p:cNvPr>
          <p:cNvSpPr/>
          <p:nvPr/>
        </p:nvSpPr>
        <p:spPr>
          <a:xfrm>
            <a:off x="2852738" y="8318500"/>
            <a:ext cx="4005262" cy="263525"/>
          </a:xfrm>
          <a:prstGeom prst="rect">
            <a:avLst/>
          </a:prstGeom>
          <a:noFill/>
        </p:spPr>
        <p:txBody>
          <a:bodyPr>
            <a:spAutoFit/>
          </a:bodyPr>
          <a:lstStyle/>
          <a:p>
            <a:pPr marL="177800" indent="-177800">
              <a:lnSpc>
                <a:spcPct val="110000"/>
              </a:lnSpc>
              <a:buClr>
                <a:schemeClr val="tx1"/>
              </a:buClr>
              <a:buFont typeface="游ゴシック" panose="020B0400000000000000" pitchFamily="50" charset="-128"/>
              <a:buChar char="※"/>
              <a:defRPr/>
            </a:pPr>
            <a:r>
              <a:rPr lang="ja-JP" altLang="en-US" sz="1050" dirty="0">
                <a:latin typeface="UD デジタル 教科書体 NP" panose="02020400000000000000" pitchFamily="18" charset="-128"/>
                <a:ea typeface="UD デジタル 教科書体 NP" panose="02020400000000000000" pitchFamily="18" charset="-128"/>
              </a:rPr>
              <a:t>家計急変の場合は、申込み月によって給付額が変わります。</a:t>
            </a:r>
          </a:p>
        </p:txBody>
      </p:sp>
      <p:pic>
        <p:nvPicPr>
          <p:cNvPr id="3084" name="図 18">
            <a:extLst>
              <a:ext uri="{FF2B5EF4-FFF2-40B4-BE49-F238E27FC236}">
                <a16:creationId xmlns:a16="http://schemas.microsoft.com/office/drawing/2014/main" id="{E1538120-A335-B090-3C43-2A34686BC47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46688" y="897890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角丸四角形 1">
            <a:extLst>
              <a:ext uri="{FF2B5EF4-FFF2-40B4-BE49-F238E27FC236}">
                <a16:creationId xmlns:a16="http://schemas.microsoft.com/office/drawing/2014/main" id="{84763752-7340-D30D-A456-CCA476BB3A4A}"/>
              </a:ext>
            </a:extLst>
          </p:cNvPr>
          <p:cNvSpPr/>
          <p:nvPr/>
        </p:nvSpPr>
        <p:spPr>
          <a:xfrm>
            <a:off x="692150" y="798513"/>
            <a:ext cx="6284913" cy="1852612"/>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anchor="ctr">
            <a:spAutoFit/>
          </a:bodyPr>
          <a:lstStyle/>
          <a:p>
            <a:pPr>
              <a:defRPr/>
            </a:pPr>
            <a:r>
              <a:rPr lang="ja-JP" altLang="en-US" sz="5400" b="1" dirty="0">
                <a:solidFill>
                  <a:schemeClr val="bg1"/>
                </a:solidFill>
                <a:latin typeface="UD デジタル 教科書体 NP" panose="02020400000000000000" pitchFamily="18" charset="-128"/>
                <a:ea typeface="UD デジタル 教科書体 NP" panose="02020400000000000000" pitchFamily="18" charset="-128"/>
              </a:rPr>
              <a:t>高校生の</a:t>
            </a:r>
            <a:endParaRPr lang="en-US" altLang="ja-JP" sz="5400" b="1" dirty="0">
              <a:solidFill>
                <a:schemeClr val="bg1"/>
              </a:solidFill>
              <a:latin typeface="UD デジタル 教科書体 NP" panose="02020400000000000000" pitchFamily="18" charset="-128"/>
              <a:ea typeface="UD デジタル 教科書体 NP" panose="02020400000000000000" pitchFamily="18" charset="-128"/>
            </a:endParaRPr>
          </a:p>
          <a:p>
            <a:pPr>
              <a:defRPr/>
            </a:pPr>
            <a:r>
              <a:rPr lang="ja-JP" altLang="en-US" sz="5400" b="1" dirty="0">
                <a:solidFill>
                  <a:schemeClr val="bg1"/>
                </a:solidFill>
                <a:latin typeface="UD デジタル 教科書体 NP" panose="02020400000000000000" pitchFamily="18" charset="-128"/>
                <a:ea typeface="UD デジタル 教科書体 NP" panose="02020400000000000000" pitchFamily="18" charset="-128"/>
              </a:rPr>
              <a:t>学びを支えます。</a:t>
            </a:r>
          </a:p>
        </p:txBody>
      </p:sp>
      <p:pic>
        <p:nvPicPr>
          <p:cNvPr id="3086" name="グラフィックス 10">
            <a:extLst>
              <a:ext uri="{FF2B5EF4-FFF2-40B4-BE49-F238E27FC236}">
                <a16:creationId xmlns:a16="http://schemas.microsoft.com/office/drawing/2014/main" id="{20BC230F-BE51-ABB2-52C0-83795F8C41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7798">
            <a:off x="304800" y="581025"/>
            <a:ext cx="3889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グループ化 11">
            <a:extLst>
              <a:ext uri="{FF2B5EF4-FFF2-40B4-BE49-F238E27FC236}">
                <a16:creationId xmlns:a16="http://schemas.microsoft.com/office/drawing/2014/main" id="{149F4828-9203-DF26-81C3-1444F53A46E8}"/>
              </a:ext>
            </a:extLst>
          </p:cNvPr>
          <p:cNvGrpSpPr/>
          <p:nvPr/>
        </p:nvGrpSpPr>
        <p:grpSpPr>
          <a:xfrm>
            <a:off x="588104" y="296947"/>
            <a:ext cx="2528317" cy="413654"/>
            <a:chOff x="1120719" y="398621"/>
            <a:chExt cx="2528317" cy="413654"/>
          </a:xfrm>
          <a:solidFill>
            <a:srgbClr val="EF8B47"/>
          </a:solidFill>
        </p:grpSpPr>
        <p:sp>
          <p:nvSpPr>
            <p:cNvPr id="13" name="テキスト ボックス 12">
              <a:extLst>
                <a:ext uri="{FF2B5EF4-FFF2-40B4-BE49-F238E27FC236}">
                  <a16:creationId xmlns:a16="http://schemas.microsoft.com/office/drawing/2014/main" id="{1E341E87-109B-D58E-AC57-AB3B2AACC8DA}"/>
                </a:ext>
              </a:extLst>
            </p:cNvPr>
            <p:cNvSpPr txBox="1"/>
            <p:nvPr/>
          </p:nvSpPr>
          <p:spPr>
            <a:xfrm>
              <a:off x="1289358" y="398621"/>
              <a:ext cx="2359678" cy="413654"/>
            </a:xfrm>
            <a:prstGeom prst="roundRect">
              <a:avLst>
                <a:gd name="adj" fmla="val 24907"/>
              </a:avLst>
            </a:prstGeom>
            <a:grpFill/>
            <a:ln w="25400">
              <a:solidFill>
                <a:srgbClr val="EF8B47"/>
              </a:solidFill>
            </a:ln>
          </p:spPr>
          <p:txBody>
            <a:bodyPr lIns="36000" tIns="36000" rIns="36000" bIns="36000" anchor="ctr"/>
            <a:lstStyle/>
            <a:p>
              <a:pPr algn="ctr">
                <a:defRPr/>
              </a:pPr>
              <a:r>
                <a:rPr lang="ja-JP" altLang="en-US" b="1" dirty="0">
                  <a:solidFill>
                    <a:schemeClr val="bg1"/>
                  </a:solidFill>
                  <a:latin typeface="UD デジタル 教科書体 NP" panose="02020400000000000000" pitchFamily="18" charset="-128"/>
                  <a:ea typeface="UD デジタル 教科書体 NP" panose="02020400000000000000" pitchFamily="18" charset="-128"/>
                </a:rPr>
                <a:t>大切なお知らせ</a:t>
              </a:r>
            </a:p>
          </p:txBody>
        </p:sp>
        <p:sp>
          <p:nvSpPr>
            <p:cNvPr id="14" name="二等辺三角形 13">
              <a:extLst>
                <a:ext uri="{FF2B5EF4-FFF2-40B4-BE49-F238E27FC236}">
                  <a16:creationId xmlns:a16="http://schemas.microsoft.com/office/drawing/2014/main" id="{B4F7E618-E743-7259-DDE9-E993DDB5DB78}"/>
                </a:ext>
              </a:extLst>
            </p:cNvPr>
            <p:cNvSpPr/>
            <p:nvPr/>
          </p:nvSpPr>
          <p:spPr>
            <a:xfrm rot="14253568">
              <a:off x="1165464" y="515954"/>
              <a:ext cx="200144" cy="289634"/>
            </a:xfrm>
            <a:prstGeom prst="triangle">
              <a:avLst/>
            </a:prstGeom>
            <a:grpFill/>
            <a:ln>
              <a:solidFill>
                <a:srgbClr val="EF8B47"/>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pic>
        <p:nvPicPr>
          <p:cNvPr id="3088" name="図 14">
            <a:extLst>
              <a:ext uri="{FF2B5EF4-FFF2-40B4-BE49-F238E27FC236}">
                <a16:creationId xmlns:a16="http://schemas.microsoft.com/office/drawing/2014/main" id="{6F8155A1-6E8D-5DB6-1687-56A7962D53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1300" y="636588"/>
            <a:ext cx="17383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直線コネクタ 15">
            <a:extLst>
              <a:ext uri="{FF2B5EF4-FFF2-40B4-BE49-F238E27FC236}">
                <a16:creationId xmlns:a16="http://schemas.microsoft.com/office/drawing/2014/main" id="{3FB40430-FB54-E351-9007-2F7915825DA9}"/>
              </a:ext>
            </a:extLst>
          </p:cNvPr>
          <p:cNvCxnSpPr>
            <a:cxnSpLocks/>
          </p:cNvCxnSpPr>
          <p:nvPr/>
        </p:nvCxnSpPr>
        <p:spPr>
          <a:xfrm>
            <a:off x="447675" y="2557463"/>
            <a:ext cx="5962650" cy="0"/>
          </a:xfrm>
          <a:prstGeom prst="line">
            <a:avLst/>
          </a:prstGeom>
          <a:ln w="2540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9A3E6453-EF6C-D372-E788-699E796A9507}"/>
              </a:ext>
            </a:extLst>
          </p:cNvPr>
          <p:cNvSpPr/>
          <p:nvPr/>
        </p:nvSpPr>
        <p:spPr>
          <a:xfrm>
            <a:off x="593725" y="2722563"/>
            <a:ext cx="5670550" cy="673100"/>
          </a:xfrm>
          <a:prstGeom prst="roundRect">
            <a:avLst>
              <a:gd name="adj" fmla="val 434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 name="二等辺三角形 24">
            <a:extLst>
              <a:ext uri="{FF2B5EF4-FFF2-40B4-BE49-F238E27FC236}">
                <a16:creationId xmlns:a16="http://schemas.microsoft.com/office/drawing/2014/main" id="{C4544DB0-1F20-BB81-3F7B-BC85FA480F0D}"/>
              </a:ext>
            </a:extLst>
          </p:cNvPr>
          <p:cNvSpPr/>
          <p:nvPr/>
        </p:nvSpPr>
        <p:spPr>
          <a:xfrm rot="10800000">
            <a:off x="3190875" y="3076575"/>
            <a:ext cx="504825" cy="436563"/>
          </a:xfrm>
          <a:prstGeom prst="triangl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400" dirty="0">
              <a:solidFill>
                <a:schemeClr val="tx1"/>
              </a:solidFill>
            </a:endParaRPr>
          </a:p>
        </p:txBody>
      </p:sp>
      <p:sp>
        <p:nvSpPr>
          <p:cNvPr id="3092" name="テキスト ボックス 26">
            <a:extLst>
              <a:ext uri="{FF2B5EF4-FFF2-40B4-BE49-F238E27FC236}">
                <a16:creationId xmlns:a16="http://schemas.microsoft.com/office/drawing/2014/main" id="{9B38879E-CFA5-ECE1-C9F6-8D559C55A800}"/>
              </a:ext>
            </a:extLst>
          </p:cNvPr>
          <p:cNvSpPr txBox="1">
            <a:spLocks noChangeArrowheads="1"/>
          </p:cNvSpPr>
          <p:nvPr/>
        </p:nvSpPr>
        <p:spPr bwMode="auto">
          <a:xfrm>
            <a:off x="112713" y="3486150"/>
            <a:ext cx="66611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10000"/>
              </a:lnSpc>
              <a:spcBef>
                <a:spcPct val="0"/>
              </a:spcBef>
              <a:buFontTx/>
              <a:buNone/>
            </a:pPr>
            <a:r>
              <a:rPr lang="ja-JP" altLang="en-US" sz="1600">
                <a:latin typeface="UD デジタル 教科書体 NP" panose="02020400000000000000" pitchFamily="18" charset="-128"/>
                <a:ea typeface="UD デジタル 教科書体 NP" panose="02020400000000000000" pitchFamily="18" charset="-128"/>
              </a:rPr>
              <a:t>教科書費、教材費など、授業料以外の教育費を支援する</a:t>
            </a:r>
            <a:endParaRPr lang="en-US" altLang="ja-JP" sz="1600">
              <a:latin typeface="UD デジタル 教科書体 NP" panose="02020400000000000000" pitchFamily="18" charset="-128"/>
              <a:ea typeface="UD デジタル 教科書体 NP" panose="02020400000000000000" pitchFamily="18" charset="-128"/>
            </a:endParaRPr>
          </a:p>
          <a:p>
            <a:pPr algn="ctr">
              <a:lnSpc>
                <a:spcPct val="110000"/>
              </a:lnSpc>
              <a:spcBef>
                <a:spcPct val="0"/>
              </a:spcBef>
              <a:buFontTx/>
              <a:buNone/>
            </a:pPr>
            <a:r>
              <a:rPr lang="ja-JP" altLang="en-US" sz="1800" b="1">
                <a:solidFill>
                  <a:srgbClr val="EF8B47"/>
                </a:solidFill>
                <a:latin typeface="UD デジタル 教科書体 NP" panose="02020400000000000000" pitchFamily="18" charset="-128"/>
                <a:ea typeface="UD デジタル 教科書体 NP" panose="02020400000000000000" pitchFamily="18" charset="-128"/>
              </a:rPr>
              <a:t>返還不要の給付金です。</a:t>
            </a:r>
          </a:p>
        </p:txBody>
      </p:sp>
      <p:sp>
        <p:nvSpPr>
          <p:cNvPr id="28" name="四角形: 角を丸くする 27">
            <a:extLst>
              <a:ext uri="{FF2B5EF4-FFF2-40B4-BE49-F238E27FC236}">
                <a16:creationId xmlns:a16="http://schemas.microsoft.com/office/drawing/2014/main" id="{E62CEA25-9272-7D3D-FC93-BC9EE4E5A9D1}"/>
              </a:ext>
            </a:extLst>
          </p:cNvPr>
          <p:cNvSpPr/>
          <p:nvPr/>
        </p:nvSpPr>
        <p:spPr>
          <a:xfrm>
            <a:off x="304800" y="4125913"/>
            <a:ext cx="1101725" cy="650875"/>
          </a:xfrm>
          <a:prstGeom prst="roundRect">
            <a:avLst>
              <a:gd name="adj" fmla="val 0"/>
            </a:avLst>
          </a:prstGeom>
          <a:solidFill>
            <a:srgbClr val="00B050"/>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algn="ctr">
              <a:defRPr/>
            </a:pPr>
            <a:r>
              <a:rPr lang="ja-JP" altLang="en-US" sz="1400" b="1" dirty="0">
                <a:solidFill>
                  <a:schemeClr val="bg1"/>
                </a:solidFill>
                <a:latin typeface="UD デジタル 教科書体 NP" panose="02020400000000000000" pitchFamily="18" charset="-128"/>
                <a:ea typeface="UD デジタル 教科書体 NP" panose="02020400000000000000" pitchFamily="18" charset="-128"/>
              </a:rPr>
              <a:t>対象世帯</a:t>
            </a:r>
            <a:endParaRPr lang="en-US" altLang="ja-JP" sz="1400" b="1"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2052" name="四角形: 角を丸くする 2051">
            <a:extLst>
              <a:ext uri="{FF2B5EF4-FFF2-40B4-BE49-F238E27FC236}">
                <a16:creationId xmlns:a16="http://schemas.microsoft.com/office/drawing/2014/main" id="{B69EF743-EA5F-15E8-602E-DDE25AA8CA4A}"/>
              </a:ext>
            </a:extLst>
          </p:cNvPr>
          <p:cNvSpPr/>
          <p:nvPr/>
        </p:nvSpPr>
        <p:spPr>
          <a:xfrm>
            <a:off x="307975" y="4872038"/>
            <a:ext cx="6238875" cy="1060450"/>
          </a:xfrm>
          <a:prstGeom prst="roundRect">
            <a:avLst>
              <a:gd name="adj" fmla="val 0"/>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algn="ctr">
              <a:defRPr/>
            </a:pPr>
            <a:r>
              <a:rPr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対象世帯</a:t>
            </a:r>
            <a:endParaRPr lang="en-US" altLang="ja-JP" sz="1600" b="1"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29" name="四角形: 角を丸くする 28">
            <a:extLst>
              <a:ext uri="{FF2B5EF4-FFF2-40B4-BE49-F238E27FC236}">
                <a16:creationId xmlns:a16="http://schemas.microsoft.com/office/drawing/2014/main" id="{D3A7CD27-F8FC-F112-2784-9DD617FB54CE}"/>
              </a:ext>
            </a:extLst>
          </p:cNvPr>
          <p:cNvSpPr/>
          <p:nvPr/>
        </p:nvSpPr>
        <p:spPr>
          <a:xfrm>
            <a:off x="311150" y="4883150"/>
            <a:ext cx="1101725" cy="1049338"/>
          </a:xfrm>
          <a:prstGeom prst="roundRect">
            <a:avLst>
              <a:gd name="adj" fmla="val 0"/>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algn="ctr">
              <a:defRPr/>
            </a:pPr>
            <a:r>
              <a:rPr lang="ja-JP" altLang="en-US" sz="1400" b="1" dirty="0">
                <a:solidFill>
                  <a:schemeClr val="bg1"/>
                </a:solidFill>
                <a:latin typeface="UD デジタル 教科書体 NP" panose="02020400000000000000" pitchFamily="18" charset="-128"/>
                <a:ea typeface="UD デジタル 教科書体 NP" panose="02020400000000000000" pitchFamily="18" charset="-128"/>
              </a:rPr>
              <a:t>お申し込み</a:t>
            </a:r>
            <a:endParaRPr lang="en-US" altLang="ja-JP" sz="1400" b="1"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3096" name="テキスト ボックス 2052">
            <a:extLst>
              <a:ext uri="{FF2B5EF4-FFF2-40B4-BE49-F238E27FC236}">
                <a16:creationId xmlns:a16="http://schemas.microsoft.com/office/drawing/2014/main" id="{3500484E-6DA3-D28C-7D10-3672B6F4F1AB}"/>
              </a:ext>
            </a:extLst>
          </p:cNvPr>
          <p:cNvSpPr txBox="1">
            <a:spLocks noChangeArrowheads="1"/>
          </p:cNvSpPr>
          <p:nvPr/>
        </p:nvSpPr>
        <p:spPr bwMode="auto">
          <a:xfrm>
            <a:off x="1436688" y="4926013"/>
            <a:ext cx="50736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Clr>
                <a:srgbClr val="00B050"/>
              </a:buClr>
            </a:pPr>
            <a:r>
              <a:rPr lang="ja-JP" altLang="en-US" sz="1400">
                <a:latin typeface="UD デジタル 教科書体 NP" panose="02020400000000000000" pitchFamily="18" charset="-128"/>
                <a:ea typeface="UD デジタル 教科書体 NP" panose="02020400000000000000" pitchFamily="18" charset="-128"/>
              </a:rPr>
              <a:t>お住まいの都道府県または学校への申し込みが必要です。</a:t>
            </a:r>
            <a:endParaRPr lang="en-US" altLang="ja-JP" sz="1400">
              <a:latin typeface="UD デジタル 教科書体 NP" panose="02020400000000000000" pitchFamily="18" charset="-128"/>
              <a:ea typeface="UD デジタル 教科書体 NP" panose="02020400000000000000" pitchFamily="18" charset="-128"/>
            </a:endParaRPr>
          </a:p>
          <a:p>
            <a:pPr>
              <a:lnSpc>
                <a:spcPct val="110000"/>
              </a:lnSpc>
              <a:spcBef>
                <a:spcPct val="0"/>
              </a:spcBef>
              <a:buClr>
                <a:srgbClr val="00B050"/>
              </a:buClr>
            </a:pPr>
            <a:r>
              <a:rPr lang="ja-JP" altLang="en-US" sz="1400" b="1">
                <a:solidFill>
                  <a:srgbClr val="EF8B47"/>
                </a:solidFill>
                <a:latin typeface="UD デジタル 教科書体 NP" panose="02020400000000000000" pitchFamily="18" charset="-128"/>
                <a:ea typeface="UD デジタル 教科書体 NP" panose="02020400000000000000" pitchFamily="18" charset="-128"/>
              </a:rPr>
              <a:t>新入生</a:t>
            </a:r>
            <a:r>
              <a:rPr lang="ja-JP" altLang="en-US" sz="1400">
                <a:latin typeface="UD デジタル 教科書体 NP" panose="02020400000000000000" pitchFamily="18" charset="-128"/>
                <a:ea typeface="UD デジタル 教科書体 NP" panose="02020400000000000000" pitchFamily="18" charset="-128"/>
              </a:rPr>
              <a:t>は、４～６月に</a:t>
            </a:r>
            <a:r>
              <a:rPr lang="ja-JP" altLang="en-US" sz="1400" b="1">
                <a:solidFill>
                  <a:srgbClr val="EF8B47"/>
                </a:solidFill>
                <a:latin typeface="UD デジタル 教科書体 NP" panose="02020400000000000000" pitchFamily="18" charset="-128"/>
                <a:ea typeface="UD デジタル 教科書体 NP" panose="02020400000000000000" pitchFamily="18" charset="-128"/>
              </a:rPr>
              <a:t>一部早期支給</a:t>
            </a:r>
            <a:r>
              <a:rPr lang="ja-JP" altLang="en-US" sz="1400">
                <a:latin typeface="UD デジタル 教科書体 NP" panose="02020400000000000000" pitchFamily="18" charset="-128"/>
                <a:ea typeface="UD デジタル 教科書体 NP" panose="02020400000000000000" pitchFamily="18" charset="-128"/>
              </a:rPr>
              <a:t>の申請ができます。</a:t>
            </a:r>
            <a:endParaRPr lang="ja-JP" altLang="en-US" sz="1600" b="1">
              <a:solidFill>
                <a:srgbClr val="EF8B47"/>
              </a:solidFill>
              <a:latin typeface="UD デジタル 教科書体 NP" panose="02020400000000000000" pitchFamily="18" charset="-128"/>
              <a:ea typeface="UD デジタル 教科書体 NP" panose="02020400000000000000" pitchFamily="18" charset="-128"/>
            </a:endParaRPr>
          </a:p>
        </p:txBody>
      </p:sp>
      <p:sp>
        <p:nvSpPr>
          <p:cNvPr id="2054" name="テキスト ボックス 2053">
            <a:extLst>
              <a:ext uri="{FF2B5EF4-FFF2-40B4-BE49-F238E27FC236}">
                <a16:creationId xmlns:a16="http://schemas.microsoft.com/office/drawing/2014/main" id="{E62EDAFC-B781-3FAF-302A-3FA4BE10487B}"/>
              </a:ext>
            </a:extLst>
          </p:cNvPr>
          <p:cNvSpPr txBox="1"/>
          <p:nvPr/>
        </p:nvSpPr>
        <p:spPr>
          <a:xfrm>
            <a:off x="1600200" y="5424488"/>
            <a:ext cx="4678363" cy="442912"/>
          </a:xfrm>
          <a:prstGeom prst="rect">
            <a:avLst/>
          </a:prstGeom>
          <a:noFill/>
        </p:spPr>
        <p:txBody>
          <a:bodyPr>
            <a:spAutoFit/>
          </a:bodyPr>
          <a:lstStyle/>
          <a:p>
            <a:pPr marL="177800" indent="-177800">
              <a:lnSpc>
                <a:spcPct val="110000"/>
              </a:lnSpc>
              <a:buClr>
                <a:schemeClr val="tx1"/>
              </a:buClr>
              <a:buFont typeface="游ゴシック" panose="020B0400000000000000" pitchFamily="50" charset="-128"/>
              <a:buChar char="※"/>
              <a:defRPr/>
            </a:pPr>
            <a:r>
              <a:rPr lang="ja-JP" altLang="en-US" sz="1050" dirty="0">
                <a:latin typeface="UD デジタル 教科書体 NP" panose="02020400000000000000" pitchFamily="18" charset="-128"/>
                <a:ea typeface="UD デジタル 教科書体 NP" panose="02020400000000000000" pitchFamily="18" charset="-128"/>
              </a:rPr>
              <a:t>授業料支援の高等学校等就学支援金とは別々に申し込みが必要です。</a:t>
            </a:r>
            <a:endParaRPr lang="en-US" altLang="ja-JP" sz="1050" dirty="0">
              <a:latin typeface="UD デジタル 教科書体 NP" panose="02020400000000000000" pitchFamily="18" charset="-128"/>
              <a:ea typeface="UD デジタル 教科書体 NP" panose="02020400000000000000" pitchFamily="18" charset="-128"/>
            </a:endParaRPr>
          </a:p>
          <a:p>
            <a:pPr marL="177800" indent="-177800">
              <a:lnSpc>
                <a:spcPct val="110000"/>
              </a:lnSpc>
              <a:buClr>
                <a:schemeClr val="tx1"/>
              </a:buClr>
              <a:buFont typeface="游ゴシック" panose="020B0400000000000000" pitchFamily="50" charset="-128"/>
              <a:buChar char="※"/>
              <a:defRPr/>
            </a:pPr>
            <a:r>
              <a:rPr lang="ja-JP" altLang="en-US" sz="1050" dirty="0">
                <a:latin typeface="UD デジタル 教科書体 NP" panose="02020400000000000000" pitchFamily="18" charset="-128"/>
                <a:ea typeface="UD デジタル 教科書体 NP" panose="02020400000000000000" pitchFamily="18" charset="-128"/>
              </a:rPr>
              <a:t>都道府県によって実施状況が異なります。</a:t>
            </a:r>
          </a:p>
        </p:txBody>
      </p:sp>
      <p:grpSp>
        <p:nvGrpSpPr>
          <p:cNvPr id="3098" name="グループ化 21">
            <a:extLst>
              <a:ext uri="{FF2B5EF4-FFF2-40B4-BE49-F238E27FC236}">
                <a16:creationId xmlns:a16="http://schemas.microsoft.com/office/drawing/2014/main" id="{B36B2ACB-F48C-0CFB-70C4-7277C61D32D3}"/>
              </a:ext>
            </a:extLst>
          </p:cNvPr>
          <p:cNvGrpSpPr>
            <a:grpSpLocks/>
          </p:cNvGrpSpPr>
          <p:nvPr/>
        </p:nvGrpSpPr>
        <p:grpSpPr bwMode="auto">
          <a:xfrm>
            <a:off x="776288" y="2797175"/>
            <a:ext cx="5059362" cy="550863"/>
            <a:chOff x="775821" y="2797675"/>
            <a:chExt cx="5059780" cy="550920"/>
          </a:xfrm>
        </p:grpSpPr>
        <p:sp>
          <p:nvSpPr>
            <p:cNvPr id="21" name="四角形: 角を丸くする 20">
              <a:extLst>
                <a:ext uri="{FF2B5EF4-FFF2-40B4-BE49-F238E27FC236}">
                  <a16:creationId xmlns:a16="http://schemas.microsoft.com/office/drawing/2014/main" id="{F939838C-9B9A-996D-FFBD-3FB3203A9D13}"/>
                </a:ext>
              </a:extLst>
            </p:cNvPr>
            <p:cNvSpPr/>
            <p:nvPr/>
          </p:nvSpPr>
          <p:spPr>
            <a:xfrm>
              <a:off x="775821" y="2831016"/>
              <a:ext cx="1532064" cy="455659"/>
            </a:xfrm>
            <a:prstGeom prst="roundRect">
              <a:avLst>
                <a:gd name="adj" fmla="val 14407"/>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anchor="ctr"/>
            <a:lstStyle/>
            <a:p>
              <a:pPr algn="ctr">
                <a:defRPr/>
              </a:pPr>
              <a:r>
                <a:rPr lang="ja-JP" altLang="en-US" sz="1200" dirty="0">
                  <a:solidFill>
                    <a:schemeClr val="tx1"/>
                  </a:solidFill>
                  <a:latin typeface="UD デジタル 教科書体 NP" panose="02020400000000000000" pitchFamily="18" charset="-128"/>
                  <a:ea typeface="UD デジタル 教科書体 NP" panose="02020400000000000000" pitchFamily="18" charset="-128"/>
                </a:rPr>
                <a:t>奨学のための</a:t>
              </a:r>
              <a:endParaRPr lang="en-US" altLang="ja-JP" sz="1200" dirty="0">
                <a:solidFill>
                  <a:schemeClr val="tx1"/>
                </a:solidFill>
                <a:latin typeface="UD デジタル 教科書体 NP" panose="02020400000000000000" pitchFamily="18" charset="-128"/>
                <a:ea typeface="UD デジタル 教科書体 NP" panose="02020400000000000000" pitchFamily="18" charset="-128"/>
              </a:endParaRPr>
            </a:p>
            <a:p>
              <a:pPr algn="ctr">
                <a:defRPr/>
              </a:pPr>
              <a:r>
                <a:rPr lang="ja-JP" altLang="en-US" sz="1200" dirty="0">
                  <a:solidFill>
                    <a:schemeClr val="tx1"/>
                  </a:solidFill>
                  <a:latin typeface="UD デジタル 教科書体 NP" panose="02020400000000000000" pitchFamily="18" charset="-128"/>
                  <a:ea typeface="UD デジタル 教科書体 NP" panose="02020400000000000000" pitchFamily="18" charset="-128"/>
                </a:rPr>
                <a:t>給付金</a:t>
              </a:r>
              <a:endParaRPr lang="en-US" altLang="ja-JP" sz="1200" dirty="0">
                <a:solidFill>
                  <a:schemeClr val="tx1"/>
                </a:solidFill>
                <a:latin typeface="UD デジタル 教科書体 NP" panose="02020400000000000000" pitchFamily="18" charset="-128"/>
                <a:ea typeface="UD デジタル 教科書体 NP" panose="02020400000000000000" pitchFamily="18" charset="-128"/>
              </a:endParaRPr>
            </a:p>
          </p:txBody>
        </p:sp>
        <p:sp>
          <p:nvSpPr>
            <p:cNvPr id="3126" name="テキスト ボックス 19">
              <a:extLst>
                <a:ext uri="{FF2B5EF4-FFF2-40B4-BE49-F238E27FC236}">
                  <a16:creationId xmlns:a16="http://schemas.microsoft.com/office/drawing/2014/main" id="{BA8CD84A-FC29-CF9E-4A01-7D29D5C1C7EE}"/>
                </a:ext>
              </a:extLst>
            </p:cNvPr>
            <p:cNvSpPr txBox="1">
              <a:spLocks noChangeArrowheads="1"/>
            </p:cNvSpPr>
            <p:nvPr/>
          </p:nvSpPr>
          <p:spPr bwMode="auto">
            <a:xfrm>
              <a:off x="2382504" y="2797675"/>
              <a:ext cx="3453097" cy="55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10000"/>
                </a:lnSpc>
                <a:spcBef>
                  <a:spcPct val="0"/>
                </a:spcBef>
                <a:buFontTx/>
                <a:buNone/>
              </a:pPr>
              <a:r>
                <a:rPr lang="ja-JP" altLang="en-US" sz="2800" b="1">
                  <a:solidFill>
                    <a:srgbClr val="00B050"/>
                  </a:solidFill>
                  <a:latin typeface="UD デジタル 教科書体 NP" panose="02020400000000000000" pitchFamily="18" charset="-128"/>
                  <a:ea typeface="UD デジタル 教科書体 NP" panose="02020400000000000000" pitchFamily="18" charset="-128"/>
                </a:rPr>
                <a:t>高校生等奨学給付金</a:t>
              </a:r>
            </a:p>
          </p:txBody>
        </p:sp>
      </p:grpSp>
      <p:sp>
        <p:nvSpPr>
          <p:cNvPr id="2056" name="四角形: 角を丸くする 2055">
            <a:extLst>
              <a:ext uri="{FF2B5EF4-FFF2-40B4-BE49-F238E27FC236}">
                <a16:creationId xmlns:a16="http://schemas.microsoft.com/office/drawing/2014/main" id="{F8D86846-3007-AA80-9600-CF960F41C6FF}"/>
              </a:ext>
            </a:extLst>
          </p:cNvPr>
          <p:cNvSpPr/>
          <p:nvPr/>
        </p:nvSpPr>
        <p:spPr>
          <a:xfrm>
            <a:off x="179388" y="6157913"/>
            <a:ext cx="6499225" cy="282575"/>
          </a:xfrm>
          <a:prstGeom prst="roundRect">
            <a:avLst>
              <a:gd name="adj" fmla="val 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lstStyle/>
          <a:p>
            <a:pPr algn="ctr">
              <a:defRPr/>
            </a:pPr>
            <a:r>
              <a:rPr lang="ja-JP" altLang="en-US" sz="1400" b="1" dirty="0">
                <a:solidFill>
                  <a:schemeClr val="bg1"/>
                </a:solidFill>
                <a:latin typeface="UD デジタル 教科書体 NP" panose="02020400000000000000" pitchFamily="18" charset="-128"/>
                <a:ea typeface="UD デジタル 教科書体 NP" panose="02020400000000000000" pitchFamily="18" charset="-128"/>
              </a:rPr>
              <a:t>令和７年度の給付額</a:t>
            </a:r>
          </a:p>
        </p:txBody>
      </p:sp>
      <p:graphicFrame>
        <p:nvGraphicFramePr>
          <p:cNvPr id="2057" name="表 2056">
            <a:extLst>
              <a:ext uri="{FF2B5EF4-FFF2-40B4-BE49-F238E27FC236}">
                <a16:creationId xmlns:a16="http://schemas.microsoft.com/office/drawing/2014/main" id="{BDB62DF1-08D8-0FA0-8B26-B02D09CD5DFE}"/>
              </a:ext>
            </a:extLst>
          </p:cNvPr>
          <p:cNvGraphicFramePr>
            <a:graphicFrameLocks noGrp="1"/>
          </p:cNvGraphicFramePr>
          <p:nvPr/>
        </p:nvGraphicFramePr>
        <p:xfrm>
          <a:off x="203200" y="6608763"/>
          <a:ext cx="5292725" cy="1682752"/>
        </p:xfrm>
        <a:graphic>
          <a:graphicData uri="http://schemas.openxmlformats.org/drawingml/2006/table">
            <a:tbl>
              <a:tblPr firstRow="1" bandRow="1">
                <a:tableStyleId>{5C22544A-7EE6-4342-B048-85BDC9FD1C3A}</a:tableStyleId>
              </a:tblPr>
              <a:tblGrid>
                <a:gridCol w="2854717">
                  <a:extLst>
                    <a:ext uri="{9D8B030D-6E8A-4147-A177-3AD203B41FA5}">
                      <a16:colId xmlns:a16="http://schemas.microsoft.com/office/drawing/2014/main" val="20000"/>
                    </a:ext>
                  </a:extLst>
                </a:gridCol>
                <a:gridCol w="1219004">
                  <a:extLst>
                    <a:ext uri="{9D8B030D-6E8A-4147-A177-3AD203B41FA5}">
                      <a16:colId xmlns:a16="http://schemas.microsoft.com/office/drawing/2014/main" val="20001"/>
                    </a:ext>
                  </a:extLst>
                </a:gridCol>
                <a:gridCol w="1219004">
                  <a:extLst>
                    <a:ext uri="{9D8B030D-6E8A-4147-A177-3AD203B41FA5}">
                      <a16:colId xmlns:a16="http://schemas.microsoft.com/office/drawing/2014/main" val="20002"/>
                    </a:ext>
                  </a:extLst>
                </a:gridCol>
              </a:tblGrid>
              <a:tr h="285332">
                <a:tc rowSpan="2">
                  <a:txBody>
                    <a:bodyPr/>
                    <a:lstStyle/>
                    <a:p>
                      <a:pPr algn="ctr"/>
                      <a:r>
                        <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rPr>
                        <a:t>世帯状況</a:t>
                      </a:r>
                    </a:p>
                  </a:txBody>
                  <a:tcPr marL="91452" marR="91452" marT="35986" marB="3598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gridSpan="2">
                  <a:txBody>
                    <a:bodyPr/>
                    <a:lstStyle/>
                    <a:p>
                      <a:pPr algn="ctr"/>
                      <a:r>
                        <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rPr>
                        <a:t>給付額</a:t>
                      </a:r>
                      <a:r>
                        <a:rPr kumimoji="1" lang="en-US" altLang="ja-JP" sz="1400" b="0" dirty="0">
                          <a:solidFill>
                            <a:schemeClr val="tx1"/>
                          </a:solidFill>
                          <a:latin typeface="UD デジタル 教科書体 NP" panose="02020400000000000000" pitchFamily="18" charset="-128"/>
                          <a:ea typeface="UD デジタル 教科書体 NP" panose="02020400000000000000" pitchFamily="18" charset="-128"/>
                        </a:rPr>
                        <a:t>(</a:t>
                      </a:r>
                      <a:r>
                        <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rPr>
                        <a:t>年額</a:t>
                      </a:r>
                      <a:r>
                        <a:rPr kumimoji="1" lang="en-US" altLang="ja-JP" sz="1400" b="0" dirty="0">
                          <a:solidFill>
                            <a:schemeClr val="tx1"/>
                          </a:solidFill>
                          <a:latin typeface="UD デジタル 教科書体 NP" panose="02020400000000000000" pitchFamily="18" charset="-128"/>
                          <a:ea typeface="UD デジタル 教科書体 NP" panose="02020400000000000000" pitchFamily="18" charset="-128"/>
                        </a:rPr>
                        <a:t>)</a:t>
                      </a:r>
                      <a:endPar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endParaRPr>
                    </a:p>
                  </a:txBody>
                  <a:tcPr marL="91452" marR="91452" marT="35986" marB="3598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b="0" dirty="0">
                        <a:solidFill>
                          <a:schemeClr val="tx1"/>
                        </a:solidFill>
                        <a:latin typeface="UD デジタル 教科書体 NP" panose="02020400000000000000" pitchFamily="18" charset="-128"/>
                        <a:ea typeface="UD デジタル 教科書体 NP"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5332">
                <a:tc vMerge="1">
                  <a:txBody>
                    <a:bodyPr/>
                    <a:lstStyle/>
                    <a:p>
                      <a:endParaRPr kumimoji="1" lang="ja-JP" altLang="en-US" b="0" dirty="0">
                        <a:solidFill>
                          <a:schemeClr val="tx1"/>
                        </a:solidFill>
                        <a:latin typeface="UD デジタル 教科書体 NP" panose="02020400000000000000" pitchFamily="18" charset="-128"/>
                        <a:ea typeface="UD デジタル 教科書体 NP"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rPr>
                        <a:t>国公立</a:t>
                      </a:r>
                    </a:p>
                  </a:txBody>
                  <a:tcPr marL="91452" marR="91452" marT="35986" marB="3598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UD デジタル 教科書体 NP" panose="02020400000000000000" pitchFamily="18" charset="-128"/>
                          <a:ea typeface="UD デジタル 教科書体 NP" panose="02020400000000000000" pitchFamily="18" charset="-128"/>
                        </a:rPr>
                        <a:t>私立</a:t>
                      </a:r>
                    </a:p>
                  </a:txBody>
                  <a:tcPr marL="91452" marR="91452" marT="35986" marB="35986"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696">
                <a:tc>
                  <a:txBody>
                    <a:bodyPr/>
                    <a:lstStyle/>
                    <a:p>
                      <a:pPr algn="l" fontAlgn="ct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 生活保護受給世帯</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全日制等・通信制</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p>
                  </a:txBody>
                  <a:tcPr marL="9528" marR="9528" marT="95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3</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2,300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5</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2,600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696">
                <a:tc>
                  <a:txBody>
                    <a:bodyPr/>
                    <a:lstStyle/>
                    <a:p>
                      <a:pPr algn="l" fontAlgn="ct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 非課税世帯</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全日制等</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endPar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endParaRPr>
                    </a:p>
                  </a:txBody>
                  <a:tcPr marL="9528" marR="9528" marT="95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14</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3,700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15</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2,000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6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 非課税世帯</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r>
                        <a:rPr lang="ja-JP" altLang="en-US"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通信制・専攻科</a:t>
                      </a:r>
                      <a:r>
                        <a:rPr lang="en-US" altLang="ja-JP" sz="1200" b="0" i="0" u="none" strike="noStrike" dirty="0">
                          <a:solidFill>
                            <a:schemeClr val="tx1"/>
                          </a:solidFill>
                          <a:effectLst/>
                          <a:latin typeface="UD デジタル 教科書体 NP" panose="02020400000000000000" pitchFamily="18" charset="-128"/>
                          <a:ea typeface="UD デジタル 教科書体 NP" panose="02020400000000000000" pitchFamily="18" charset="-128"/>
                        </a:rPr>
                        <a:t>】</a:t>
                      </a:r>
                      <a:endParaRPr kumimoji="1" lang="ja-JP" altLang="en-US" sz="1200" b="0" i="0" u="none" strike="noStrike" kern="1200" cap="none" spc="0" normalizeH="0" baseline="0" noProof="0" dirty="0">
                        <a:ln>
                          <a:noFill/>
                        </a:ln>
                        <a:solidFill>
                          <a:schemeClr val="tx1"/>
                        </a:solidFill>
                        <a:effectLst/>
                        <a:uLnTx/>
                        <a:uFillTx/>
                        <a:latin typeface="UD デジタル 教科書体 NP" panose="02020400000000000000" pitchFamily="18" charset="-128"/>
                        <a:ea typeface="UD デジタル 教科書体 NP" panose="02020400000000000000" pitchFamily="18" charset="-128"/>
                        <a:cs typeface="+mn-cs"/>
                      </a:endParaRPr>
                    </a:p>
                  </a:txBody>
                  <a:tcPr marL="9528" marR="9528" marT="95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5</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500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5</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万</a:t>
                      </a:r>
                      <a:r>
                        <a:rPr kumimoji="1" lang="en-US" altLang="ja-JP"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2,100</a:t>
                      </a:r>
                      <a:r>
                        <a:rPr kumimoji="1" lang="ja-JP" altLang="en-US" sz="1200" b="0" i="0" u="none" strike="noStrike" kern="1200" dirty="0">
                          <a:solidFill>
                            <a:schemeClr val="tx1"/>
                          </a:solidFill>
                          <a:effectLst/>
                          <a:latin typeface="メイリオ" panose="020B0604030504040204" pitchFamily="50" charset="-128"/>
                          <a:ea typeface="UD デジタル 教科書体 NP" panose="02020400000000000000" pitchFamily="18" charset="-128"/>
                          <a:cs typeface="+mn-cs"/>
                        </a:rPr>
                        <a:t>円</a:t>
                      </a:r>
                    </a:p>
                  </a:txBody>
                  <a:tcPr marL="9527" marR="9527" marT="952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2058" name="二等辺三角形 2057">
            <a:extLst>
              <a:ext uri="{FF2B5EF4-FFF2-40B4-BE49-F238E27FC236}">
                <a16:creationId xmlns:a16="http://schemas.microsoft.com/office/drawing/2014/main" id="{12F47D62-674E-9781-A71B-E4AAAF96914A}"/>
              </a:ext>
            </a:extLst>
          </p:cNvPr>
          <p:cNvSpPr/>
          <p:nvPr/>
        </p:nvSpPr>
        <p:spPr>
          <a:xfrm rot="16200000">
            <a:off x="5552281" y="7544595"/>
            <a:ext cx="231775" cy="373062"/>
          </a:xfrm>
          <a:prstGeom prst="triangle">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059" name="テキスト ボックス 2058">
            <a:extLst>
              <a:ext uri="{FF2B5EF4-FFF2-40B4-BE49-F238E27FC236}">
                <a16:creationId xmlns:a16="http://schemas.microsoft.com/office/drawing/2014/main" id="{B4E21FB0-3E0F-96CE-52F9-EE1F6B4CC6DE}"/>
              </a:ext>
            </a:extLst>
          </p:cNvPr>
          <p:cNvSpPr txBox="1"/>
          <p:nvPr/>
        </p:nvSpPr>
        <p:spPr>
          <a:xfrm>
            <a:off x="5583238" y="6753225"/>
            <a:ext cx="1130300" cy="1173163"/>
          </a:xfrm>
          <a:prstGeom prst="roundRect">
            <a:avLst>
              <a:gd name="adj" fmla="val 6698"/>
            </a:avLst>
          </a:prstGeom>
          <a:solidFill>
            <a:schemeClr val="accent3">
              <a:lumMod val="40000"/>
              <a:lumOff val="60000"/>
            </a:schemeClr>
          </a:solidFill>
        </p:spPr>
        <p:txBody>
          <a:bodyPr lIns="36000" tIns="72000" rIns="36000" bIns="216000" anchor="ctr"/>
          <a:lstStyle/>
          <a:p>
            <a:pPr algn="ctr">
              <a:defRPr/>
            </a:pP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非課税世帯の</a:t>
            </a:r>
          </a:p>
          <a:p>
            <a:pPr algn="ctr">
              <a:defRPr/>
            </a:pP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第</a:t>
            </a:r>
            <a:r>
              <a:rPr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a:t>
            </a: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子と第</a:t>
            </a:r>
            <a:r>
              <a:rPr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2</a:t>
            </a: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子の</a:t>
            </a:r>
          </a:p>
          <a:p>
            <a:pPr algn="ctr">
              <a:defRPr/>
            </a:pPr>
            <a:r>
              <a:rPr lang="ja-JP" altLang="en-US" sz="1000" b="1" dirty="0">
                <a:solidFill>
                  <a:srgbClr val="EF8B47"/>
                </a:solidFill>
                <a:latin typeface="UD デジタル 教科書体 NP" panose="02020400000000000000" pitchFamily="18" charset="-128"/>
                <a:ea typeface="UD デジタル 教科書体 NP" panose="02020400000000000000" pitchFamily="18" charset="-128"/>
              </a:rPr>
              <a:t>給付額が同額</a:t>
            </a: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a:t>
            </a:r>
          </a:p>
          <a:p>
            <a:pPr algn="ctr">
              <a:defRPr/>
            </a:pPr>
            <a:r>
              <a:rPr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なりました。</a:t>
            </a:r>
          </a:p>
        </p:txBody>
      </p:sp>
      <p:pic>
        <p:nvPicPr>
          <p:cNvPr id="3121" name="図 2059">
            <a:extLst>
              <a:ext uri="{FF2B5EF4-FFF2-40B4-BE49-F238E27FC236}">
                <a16:creationId xmlns:a16="http://schemas.microsoft.com/office/drawing/2014/main" id="{A06E8413-0714-EA67-CE9C-9208B039272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6150" y="7632700"/>
            <a:ext cx="6921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テキスト ボックス 2060">
            <a:extLst>
              <a:ext uri="{FF2B5EF4-FFF2-40B4-BE49-F238E27FC236}">
                <a16:creationId xmlns:a16="http://schemas.microsoft.com/office/drawing/2014/main" id="{1390346D-B559-5D37-8B90-A5A8AA6459B9}"/>
              </a:ext>
            </a:extLst>
          </p:cNvPr>
          <p:cNvSpPr txBox="1"/>
          <p:nvPr/>
        </p:nvSpPr>
        <p:spPr>
          <a:xfrm>
            <a:off x="100013" y="8750300"/>
            <a:ext cx="6511925" cy="277813"/>
          </a:xfrm>
          <a:prstGeom prst="rect">
            <a:avLst/>
          </a:prstGeom>
          <a:noFill/>
        </p:spPr>
        <p:txBody>
          <a:bodyPr>
            <a:spAutoFit/>
          </a:bodyPr>
          <a:lstStyle/>
          <a:p>
            <a:pPr defTabSz="493456">
              <a:defRPr/>
            </a:pPr>
            <a:r>
              <a:rPr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詳しくは、</a:t>
            </a:r>
            <a:r>
              <a:rPr lang="ja-JP" altLang="en-US" sz="1200" b="1" dirty="0">
                <a:solidFill>
                  <a:srgbClr val="00B050"/>
                </a:solidFill>
                <a:latin typeface="UD デジタル 教科書体 NP" panose="02020400000000000000" pitchFamily="18" charset="-128"/>
                <a:ea typeface="UD デジタル 教科書体 NP" panose="02020400000000000000" pitchFamily="18" charset="-128"/>
              </a:rPr>
              <a:t>お住まいの都道府県または学校</a:t>
            </a:r>
            <a:r>
              <a:rPr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にお問い合わせください。</a:t>
            </a:r>
          </a:p>
        </p:txBody>
      </p:sp>
      <p:sp>
        <p:nvSpPr>
          <p:cNvPr id="2062" name="テキスト ボックス 2061">
            <a:extLst>
              <a:ext uri="{FF2B5EF4-FFF2-40B4-BE49-F238E27FC236}">
                <a16:creationId xmlns:a16="http://schemas.microsoft.com/office/drawing/2014/main" id="{1DBC6AE5-B785-2A19-CA2E-FF0D149582F0}"/>
              </a:ext>
            </a:extLst>
          </p:cNvPr>
          <p:cNvSpPr txBox="1"/>
          <p:nvPr/>
        </p:nvSpPr>
        <p:spPr>
          <a:xfrm>
            <a:off x="217488" y="9139238"/>
            <a:ext cx="5264150" cy="430212"/>
          </a:xfrm>
          <a:prstGeom prst="rect">
            <a:avLst/>
          </a:prstGeom>
          <a:noFill/>
        </p:spPr>
        <p:txBody>
          <a:bodyPr>
            <a:spAutoFit/>
          </a:bodyPr>
          <a:lstStyle/>
          <a:p>
            <a:pPr defTabSz="493456">
              <a:defRPr/>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文部科学省の</a:t>
            </a:r>
            <a:r>
              <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web</a:t>
            </a: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サイトに都道府県のお問合せ先などを掲載しています。</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defTabSz="493456">
              <a:defRPr/>
            </a:pPr>
            <a:r>
              <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hlinkClick r:id="rId7"/>
              </a:rPr>
              <a:t>http://www.mext.go.jp/a_menu/shotou/mushouka/detail/1353842.htm</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2064" name="二等辺三角形 2063">
            <a:extLst>
              <a:ext uri="{FF2B5EF4-FFF2-40B4-BE49-F238E27FC236}">
                <a16:creationId xmlns:a16="http://schemas.microsoft.com/office/drawing/2014/main" id="{77DF251F-2AE4-C17C-ECD9-A07A66C6B990}"/>
              </a:ext>
            </a:extLst>
          </p:cNvPr>
          <p:cNvSpPr/>
          <p:nvPr/>
        </p:nvSpPr>
        <p:spPr>
          <a:xfrm rot="5400000">
            <a:off x="5008562" y="9264651"/>
            <a:ext cx="161925" cy="95250"/>
          </a:xfrm>
          <a:prstGeom prst="triangle">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2400" dirty="0">
              <a:solidFill>
                <a:schemeClr val="tx1"/>
              </a:solidFill>
            </a:endParaRPr>
          </a:p>
        </p:txBody>
      </p:sp>
    </p:spTree>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w="12700">
          <a:solidFill>
            <a:schemeClr val="accent4">
              <a:lumMod val="60000"/>
              <a:lumOff val="40000"/>
            </a:schemeClr>
          </a:solidFill>
        </a:ln>
      </a:spPr>
      <a:bodyPr anchor="ctr"/>
      <a:lstStyle>
        <a:defPPr algn="ctr" eaLnBrk="1" hangingPunct="1">
          <a:defRPr sz="2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265</Words>
  <Application>Microsoft Office PowerPoint</Application>
  <PresentationFormat>A4 210 x 297 mm</PresentationFormat>
  <Paragraphs>42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Arial</vt:lpstr>
      <vt:lpstr>ＭＳ Ｐゴシック</vt:lpstr>
      <vt:lpstr>Calibri</vt:lpstr>
      <vt:lpstr>メイリオ</vt:lpstr>
      <vt:lpstr>UD デジタル 教科書体 NP</vt:lpstr>
      <vt:lpstr>游ゴシック</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2025-04-08T10:26:05Z</dcterms:created>
  <dcterms:modified xsi:type="dcterms:W3CDTF">2025-04-08T10:26:12Z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2025-04-08T10:26:12Z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5fc7d9cf-f3ce-4399-ba53-36f21aa59b9e</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